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
  </p:notesMasterIdLst>
  <p:sldIdLst>
    <p:sldId id="256" r:id="rId2"/>
  </p:sldIdLst>
  <p:sldSz cx="43891200" cy="329184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lvl1pPr>
    <a:lvl2pPr marL="0" marR="0" indent="1843429"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lvl2pPr>
    <a:lvl3pPr marL="0" marR="0" indent="3686861"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lvl3pPr>
    <a:lvl4pPr marL="0" marR="0" indent="5530291"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lvl4pPr>
    <a:lvl5pPr marL="0" marR="0" indent="7373722"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lvl5pPr>
    <a:lvl6pPr marL="0" marR="0" indent="9217152"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lvl6pPr>
    <a:lvl7pPr marL="0" marR="0" indent="11060582"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lvl7pPr>
    <a:lvl8pPr marL="0" marR="0" indent="12904013"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lvl8pPr>
    <a:lvl9pPr marL="0" marR="0" indent="14747442"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292934"/>
        </a:fontRef>
        <a:srgbClr val="292934"/>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BDFDD"/>
          </a:solidFill>
        </a:fill>
      </a:tcStyle>
    </a:wholeTbl>
    <a:band2H>
      <a:tcTxStyle/>
      <a:tcStyle>
        <a:tcBdr/>
        <a:fill>
          <a:solidFill>
            <a:srgbClr val="EEF0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292934"/>
        </a:fontRef>
        <a:srgbClr val="292934"/>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D1D0"/>
          </a:solidFill>
        </a:fill>
      </a:tcStyle>
    </a:wholeTbl>
    <a:band2H>
      <a:tcTxStyle/>
      <a:tcStyle>
        <a:tcBdr/>
        <a:fill>
          <a:solidFill>
            <a:srgbClr val="EBE9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292934"/>
        </a:fontRef>
        <a:srgbClr val="292934"/>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6CECD"/>
          </a:solidFill>
        </a:fill>
      </a:tcStyle>
    </a:wholeTbl>
    <a:band2H>
      <a:tcTxStyle/>
      <a:tcStyle>
        <a:tcBdr/>
        <a:fill>
          <a:solidFill>
            <a:srgbClr val="EBE8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292934"/>
        </a:fontRef>
        <a:srgbClr val="292934"/>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7E7E7"/>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292934"/>
        </a:fontRef>
        <a:srgbClr val="292934"/>
      </a:tcTxStyle>
      <a:tcStyle>
        <a:tcBdr>
          <a:left>
            <a:ln w="12700" cap="flat">
              <a:noFill/>
              <a:miter lim="400000"/>
            </a:ln>
          </a:left>
          <a:right>
            <a:ln w="12700" cap="flat">
              <a:noFill/>
              <a:miter lim="400000"/>
            </a:ln>
          </a:right>
          <a:top>
            <a:ln w="50800" cap="flat">
              <a:solidFill>
                <a:srgbClr val="292934"/>
              </a:solidFill>
              <a:prstDash val="solid"/>
              <a:round/>
            </a:ln>
          </a:top>
          <a:bottom>
            <a:ln w="25400" cap="flat">
              <a:solidFill>
                <a:srgbClr val="292934"/>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292934"/>
              </a:solidFill>
              <a:prstDash val="solid"/>
              <a:round/>
            </a:ln>
          </a:top>
          <a:bottom>
            <a:ln w="25400" cap="flat">
              <a:solidFill>
                <a:srgbClr val="292934"/>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292934"/>
        </a:fontRef>
        <a:srgbClr val="292934"/>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CBCC"/>
          </a:solidFill>
        </a:fill>
      </a:tcStyle>
    </a:wholeTbl>
    <a:band2H>
      <a:tcTxStyle/>
      <a:tcStyle>
        <a:tcBdr/>
        <a:fill>
          <a:solidFill>
            <a:srgbClr val="E7E7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292934"/>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292934"/>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292934"/>
          </a:solidFill>
        </a:fill>
      </a:tcStyle>
    </a:firstRow>
  </a:tblStyle>
  <a:tblStyle styleId="{2708684C-4D16-4618-839F-0558EEFCDFE6}" styleName="">
    <a:tblBg/>
    <a:wholeTbl>
      <a:tcTxStyle b="off" i="off">
        <a:fontRef idx="minor">
          <a:srgbClr val="292934"/>
        </a:fontRef>
        <a:srgbClr val="292934"/>
      </a:tcTxStyle>
      <a:tcStyle>
        <a:tcBdr>
          <a:left>
            <a:ln w="12700" cap="flat">
              <a:solidFill>
                <a:srgbClr val="292934"/>
              </a:solidFill>
              <a:prstDash val="solid"/>
              <a:round/>
            </a:ln>
          </a:left>
          <a:right>
            <a:ln w="12700" cap="flat">
              <a:solidFill>
                <a:srgbClr val="292934"/>
              </a:solidFill>
              <a:prstDash val="solid"/>
              <a:round/>
            </a:ln>
          </a:right>
          <a:top>
            <a:ln w="12700" cap="flat">
              <a:solidFill>
                <a:srgbClr val="292934"/>
              </a:solidFill>
              <a:prstDash val="solid"/>
              <a:round/>
            </a:ln>
          </a:top>
          <a:bottom>
            <a:ln w="12700" cap="flat">
              <a:solidFill>
                <a:srgbClr val="292934"/>
              </a:solidFill>
              <a:prstDash val="solid"/>
              <a:round/>
            </a:ln>
          </a:bottom>
          <a:insideH>
            <a:ln w="12700" cap="flat">
              <a:solidFill>
                <a:srgbClr val="292934"/>
              </a:solidFill>
              <a:prstDash val="solid"/>
              <a:round/>
            </a:ln>
          </a:insideH>
          <a:insideV>
            <a:ln w="12700" cap="flat">
              <a:solidFill>
                <a:srgbClr val="292934"/>
              </a:solidFill>
              <a:prstDash val="solid"/>
              <a:round/>
            </a:ln>
          </a:insideV>
        </a:tcBdr>
        <a:fill>
          <a:solidFill>
            <a:srgbClr val="292934">
              <a:alpha val="20000"/>
            </a:srgbClr>
          </a:solidFill>
        </a:fill>
      </a:tcStyle>
    </a:wholeTbl>
    <a:band2H>
      <a:tcTxStyle/>
      <a:tcStyle>
        <a:tcBdr/>
        <a:fill>
          <a:solidFill>
            <a:srgbClr val="FFFFFF"/>
          </a:solidFill>
        </a:fill>
      </a:tcStyle>
    </a:band2H>
    <a:firstCol>
      <a:tcTxStyle b="on" i="off">
        <a:fontRef idx="minor">
          <a:srgbClr val="292934"/>
        </a:fontRef>
        <a:srgbClr val="292934"/>
      </a:tcTxStyle>
      <a:tcStyle>
        <a:tcBdr>
          <a:left>
            <a:ln w="12700" cap="flat">
              <a:solidFill>
                <a:srgbClr val="292934"/>
              </a:solidFill>
              <a:prstDash val="solid"/>
              <a:round/>
            </a:ln>
          </a:left>
          <a:right>
            <a:ln w="12700" cap="flat">
              <a:solidFill>
                <a:srgbClr val="292934"/>
              </a:solidFill>
              <a:prstDash val="solid"/>
              <a:round/>
            </a:ln>
          </a:right>
          <a:top>
            <a:ln w="12700" cap="flat">
              <a:solidFill>
                <a:srgbClr val="292934"/>
              </a:solidFill>
              <a:prstDash val="solid"/>
              <a:round/>
            </a:ln>
          </a:top>
          <a:bottom>
            <a:ln w="12700" cap="flat">
              <a:solidFill>
                <a:srgbClr val="292934"/>
              </a:solidFill>
              <a:prstDash val="solid"/>
              <a:round/>
            </a:ln>
          </a:bottom>
          <a:insideH>
            <a:ln w="12700" cap="flat">
              <a:solidFill>
                <a:srgbClr val="292934"/>
              </a:solidFill>
              <a:prstDash val="solid"/>
              <a:round/>
            </a:ln>
          </a:insideH>
          <a:insideV>
            <a:ln w="12700" cap="flat">
              <a:solidFill>
                <a:srgbClr val="292934"/>
              </a:solidFill>
              <a:prstDash val="solid"/>
              <a:round/>
            </a:ln>
          </a:insideV>
        </a:tcBdr>
        <a:fill>
          <a:solidFill>
            <a:srgbClr val="292934">
              <a:alpha val="20000"/>
            </a:srgbClr>
          </a:solidFill>
        </a:fill>
      </a:tcStyle>
    </a:firstCol>
    <a:lastRow>
      <a:tcTxStyle b="on" i="off">
        <a:fontRef idx="minor">
          <a:srgbClr val="292934"/>
        </a:fontRef>
        <a:srgbClr val="292934"/>
      </a:tcTxStyle>
      <a:tcStyle>
        <a:tcBdr>
          <a:left>
            <a:ln w="12700" cap="flat">
              <a:solidFill>
                <a:srgbClr val="292934"/>
              </a:solidFill>
              <a:prstDash val="solid"/>
              <a:round/>
            </a:ln>
          </a:left>
          <a:right>
            <a:ln w="12700" cap="flat">
              <a:solidFill>
                <a:srgbClr val="292934"/>
              </a:solidFill>
              <a:prstDash val="solid"/>
              <a:round/>
            </a:ln>
          </a:right>
          <a:top>
            <a:ln w="50800" cap="flat">
              <a:solidFill>
                <a:srgbClr val="292934"/>
              </a:solidFill>
              <a:prstDash val="solid"/>
              <a:round/>
            </a:ln>
          </a:top>
          <a:bottom>
            <a:ln w="12700" cap="flat">
              <a:solidFill>
                <a:srgbClr val="292934"/>
              </a:solidFill>
              <a:prstDash val="solid"/>
              <a:round/>
            </a:ln>
          </a:bottom>
          <a:insideH>
            <a:ln w="12700" cap="flat">
              <a:solidFill>
                <a:srgbClr val="292934"/>
              </a:solidFill>
              <a:prstDash val="solid"/>
              <a:round/>
            </a:ln>
          </a:insideH>
          <a:insideV>
            <a:ln w="12700" cap="flat">
              <a:solidFill>
                <a:srgbClr val="292934"/>
              </a:solidFill>
              <a:prstDash val="solid"/>
              <a:round/>
            </a:ln>
          </a:insideV>
        </a:tcBdr>
        <a:fill>
          <a:noFill/>
        </a:fill>
      </a:tcStyle>
    </a:lastRow>
    <a:firstRow>
      <a:tcTxStyle b="on" i="off">
        <a:fontRef idx="minor">
          <a:srgbClr val="292934"/>
        </a:fontRef>
        <a:srgbClr val="292934"/>
      </a:tcTxStyle>
      <a:tcStyle>
        <a:tcBdr>
          <a:left>
            <a:ln w="12700" cap="flat">
              <a:solidFill>
                <a:srgbClr val="292934"/>
              </a:solidFill>
              <a:prstDash val="solid"/>
              <a:round/>
            </a:ln>
          </a:left>
          <a:right>
            <a:ln w="12700" cap="flat">
              <a:solidFill>
                <a:srgbClr val="292934"/>
              </a:solidFill>
              <a:prstDash val="solid"/>
              <a:round/>
            </a:ln>
          </a:right>
          <a:top>
            <a:ln w="12700" cap="flat">
              <a:solidFill>
                <a:srgbClr val="292934"/>
              </a:solidFill>
              <a:prstDash val="solid"/>
              <a:round/>
            </a:ln>
          </a:top>
          <a:bottom>
            <a:ln w="25400" cap="flat">
              <a:solidFill>
                <a:srgbClr val="292934"/>
              </a:solidFill>
              <a:prstDash val="solid"/>
              <a:round/>
            </a:ln>
          </a:bottom>
          <a:insideH>
            <a:ln w="12700" cap="flat">
              <a:solidFill>
                <a:srgbClr val="292934"/>
              </a:solidFill>
              <a:prstDash val="solid"/>
              <a:round/>
            </a:ln>
          </a:insideH>
          <a:insideV>
            <a:ln w="12700" cap="flat">
              <a:solidFill>
                <a:srgbClr val="292934"/>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50" d="100"/>
          <a:sy n="50" d="100"/>
        </p:scale>
        <p:origin x="-1686" y="-75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tif>
</file>

<file path=ppt/media/image4.tif>
</file>

<file path=ppt/media/image5.t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0" name="Shape 30"/>
          <p:cNvSpPr>
            <a:spLocks noGrp="1" noRot="1" noChangeAspect="1"/>
          </p:cNvSpPr>
          <p:nvPr>
            <p:ph type="sldImg"/>
          </p:nvPr>
        </p:nvSpPr>
        <p:spPr>
          <a:xfrm>
            <a:off x="1143000" y="685800"/>
            <a:ext cx="4572000" cy="3429000"/>
          </a:xfrm>
          <a:prstGeom prst="rect">
            <a:avLst/>
          </a:prstGeom>
        </p:spPr>
        <p:txBody>
          <a:bodyPr/>
          <a:lstStyle/>
          <a:p>
            <a:endParaRPr/>
          </a:p>
        </p:txBody>
      </p:sp>
      <p:sp>
        <p:nvSpPr>
          <p:cNvPr id="31" name="Shape 31"/>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685667792"/>
      </p:ext>
    </p:extLst>
  </p:cSld>
  <p:clrMap bg1="lt1" tx1="dk1" bg2="lt2" tx2="dk2" accent1="accent1" accent2="accent2" accent3="accent3" accent4="accent4" accent5="accent5" accent6="accent6" hlink="hlink" folHlink="folHlink"/>
  <p:notesStyle>
    <a:lvl1pPr latinLnBrk="0">
      <a:defRPr sz="1200">
        <a:solidFill>
          <a:srgbClr val="292934"/>
        </a:solidFill>
        <a:latin typeface="+mn-lt"/>
        <a:ea typeface="+mn-ea"/>
        <a:cs typeface="+mn-cs"/>
        <a:sym typeface="Calibri"/>
      </a:defRPr>
    </a:lvl1pPr>
    <a:lvl2pPr indent="228600" latinLnBrk="0">
      <a:defRPr sz="1200">
        <a:solidFill>
          <a:srgbClr val="292934"/>
        </a:solidFill>
        <a:latin typeface="+mn-lt"/>
        <a:ea typeface="+mn-ea"/>
        <a:cs typeface="+mn-cs"/>
        <a:sym typeface="Calibri"/>
      </a:defRPr>
    </a:lvl2pPr>
    <a:lvl3pPr indent="457200" latinLnBrk="0">
      <a:defRPr sz="1200">
        <a:solidFill>
          <a:srgbClr val="292934"/>
        </a:solidFill>
        <a:latin typeface="+mn-lt"/>
        <a:ea typeface="+mn-ea"/>
        <a:cs typeface="+mn-cs"/>
        <a:sym typeface="Calibri"/>
      </a:defRPr>
    </a:lvl3pPr>
    <a:lvl4pPr indent="685800" latinLnBrk="0">
      <a:defRPr sz="1200">
        <a:solidFill>
          <a:srgbClr val="292934"/>
        </a:solidFill>
        <a:latin typeface="+mn-lt"/>
        <a:ea typeface="+mn-ea"/>
        <a:cs typeface="+mn-cs"/>
        <a:sym typeface="Calibri"/>
      </a:defRPr>
    </a:lvl4pPr>
    <a:lvl5pPr indent="914400" latinLnBrk="0">
      <a:defRPr sz="1200">
        <a:solidFill>
          <a:srgbClr val="292934"/>
        </a:solidFill>
        <a:latin typeface="+mn-lt"/>
        <a:ea typeface="+mn-ea"/>
        <a:cs typeface="+mn-cs"/>
        <a:sym typeface="Calibri"/>
      </a:defRPr>
    </a:lvl5pPr>
    <a:lvl6pPr indent="1143000" latinLnBrk="0">
      <a:defRPr sz="1200">
        <a:solidFill>
          <a:srgbClr val="292934"/>
        </a:solidFill>
        <a:latin typeface="+mn-lt"/>
        <a:ea typeface="+mn-ea"/>
        <a:cs typeface="+mn-cs"/>
        <a:sym typeface="Calibri"/>
      </a:defRPr>
    </a:lvl6pPr>
    <a:lvl7pPr indent="1371600" latinLnBrk="0">
      <a:defRPr sz="1200">
        <a:solidFill>
          <a:srgbClr val="292934"/>
        </a:solidFill>
        <a:latin typeface="+mn-lt"/>
        <a:ea typeface="+mn-ea"/>
        <a:cs typeface="+mn-cs"/>
        <a:sym typeface="Calibri"/>
      </a:defRPr>
    </a:lvl7pPr>
    <a:lvl8pPr indent="1600200" latinLnBrk="0">
      <a:defRPr sz="1200">
        <a:solidFill>
          <a:srgbClr val="292934"/>
        </a:solidFill>
        <a:latin typeface="+mn-lt"/>
        <a:ea typeface="+mn-ea"/>
        <a:cs typeface="+mn-cs"/>
        <a:sym typeface="Calibri"/>
      </a:defRPr>
    </a:lvl8pPr>
    <a:lvl9pPr indent="1828800" latinLnBrk="0">
      <a:defRPr sz="1200">
        <a:solidFill>
          <a:srgbClr val="292934"/>
        </a:solidFill>
        <a:latin typeface="+mn-lt"/>
        <a:ea typeface="+mn-ea"/>
        <a:cs typeface="+mn-cs"/>
        <a:sym typeface="Calibri"/>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Poster">
    <p:spTree>
      <p:nvGrpSpPr>
        <p:cNvPr id="1" name=""/>
        <p:cNvGrpSpPr/>
        <p:nvPr/>
      </p:nvGrpSpPr>
      <p:grpSpPr>
        <a:xfrm>
          <a:off x="0" y="0"/>
          <a:ext cx="0" cy="0"/>
          <a:chOff x="0" y="0"/>
          <a:chExt cx="0" cy="0"/>
        </a:xfrm>
      </p:grpSpPr>
      <p:sp>
        <p:nvSpPr>
          <p:cNvPr id="15" name="Title Text"/>
          <p:cNvSpPr>
            <a:spLocks noGrp="1"/>
          </p:cNvSpPr>
          <p:nvPr>
            <p:ph type="title"/>
          </p:nvPr>
        </p:nvSpPr>
        <p:spPr>
          <a:prstGeom prst="rect">
            <a:avLst/>
          </a:prstGeom>
        </p:spPr>
        <p:txBody>
          <a:bodyPr/>
          <a:lstStyle/>
          <a:p>
            <a:r>
              <a:t>Title Text</a:t>
            </a:r>
          </a:p>
        </p:txBody>
      </p:sp>
      <p:sp>
        <p:nvSpPr>
          <p:cNvPr id="16" name="Body Level One…"/>
          <p:cNvSpPr>
            <a:spLocks noGrp="1"/>
          </p:cNvSpPr>
          <p:nvPr>
            <p:ph type="body" sz="quarter"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17" name="Text Placeholder 6"/>
          <p:cNvSpPr>
            <a:spLocks noGrp="1"/>
          </p:cNvSpPr>
          <p:nvPr>
            <p:ph type="body" sz="quarter" idx="13"/>
          </p:nvPr>
        </p:nvSpPr>
        <p:spPr>
          <a:xfrm>
            <a:off x="1142999" y="5852159"/>
            <a:ext cx="12742086" cy="1219201"/>
          </a:xfrm>
          <a:prstGeom prst="rect">
            <a:avLst/>
          </a:prstGeom>
          <a:solidFill>
            <a:schemeClr val="accent2"/>
          </a:solidFill>
        </p:spPr>
        <p:txBody>
          <a:bodyPr anchor="ctr"/>
          <a:lstStyle/>
          <a:p>
            <a:pPr>
              <a:defRPr sz="6000" cap="all">
                <a:latin typeface="Cambria"/>
                <a:ea typeface="Cambria"/>
                <a:cs typeface="Cambria"/>
                <a:sym typeface="Cambria"/>
              </a:defRPr>
            </a:pPr>
            <a:endParaRPr/>
          </a:p>
        </p:txBody>
      </p:sp>
      <p:sp>
        <p:nvSpPr>
          <p:cNvPr id="18" name="Text Placeholder 6"/>
          <p:cNvSpPr>
            <a:spLocks noGrp="1"/>
          </p:cNvSpPr>
          <p:nvPr>
            <p:ph type="body" sz="quarter" idx="14"/>
          </p:nvPr>
        </p:nvSpPr>
        <p:spPr>
          <a:xfrm>
            <a:off x="1142999" y="15032736"/>
            <a:ext cx="12742086" cy="1219201"/>
          </a:xfrm>
          <a:prstGeom prst="rect">
            <a:avLst/>
          </a:prstGeom>
          <a:solidFill>
            <a:schemeClr val="accent3"/>
          </a:solidFill>
        </p:spPr>
        <p:txBody>
          <a:bodyPr anchor="ctr"/>
          <a:lstStyle/>
          <a:p>
            <a:pPr>
              <a:defRPr sz="6000" cap="all">
                <a:latin typeface="Cambria"/>
                <a:ea typeface="Cambria"/>
                <a:cs typeface="Cambria"/>
                <a:sym typeface="Cambria"/>
              </a:defRPr>
            </a:pPr>
            <a:endParaRPr/>
          </a:p>
        </p:txBody>
      </p:sp>
      <p:sp>
        <p:nvSpPr>
          <p:cNvPr id="19" name="Text Placeholder 6"/>
          <p:cNvSpPr>
            <a:spLocks noGrp="1"/>
          </p:cNvSpPr>
          <p:nvPr>
            <p:ph type="body" sz="quarter" idx="15"/>
          </p:nvPr>
        </p:nvSpPr>
        <p:spPr>
          <a:xfrm>
            <a:off x="1142999" y="25831800"/>
            <a:ext cx="12742086" cy="1219200"/>
          </a:xfrm>
          <a:prstGeom prst="rect">
            <a:avLst/>
          </a:prstGeom>
          <a:solidFill>
            <a:schemeClr val="accent4"/>
          </a:solidFill>
        </p:spPr>
        <p:txBody>
          <a:bodyPr anchor="ctr"/>
          <a:lstStyle/>
          <a:p>
            <a:pPr>
              <a:defRPr sz="6000" cap="all">
                <a:latin typeface="Cambria"/>
                <a:ea typeface="Cambria"/>
                <a:cs typeface="Cambria"/>
                <a:sym typeface="Cambria"/>
              </a:defRPr>
            </a:pPr>
            <a:endParaRPr/>
          </a:p>
        </p:txBody>
      </p:sp>
      <p:sp>
        <p:nvSpPr>
          <p:cNvPr id="20" name="Text Placeholder 6"/>
          <p:cNvSpPr>
            <a:spLocks noGrp="1"/>
          </p:cNvSpPr>
          <p:nvPr>
            <p:ph type="body" sz="quarter" idx="16"/>
          </p:nvPr>
        </p:nvSpPr>
        <p:spPr>
          <a:xfrm>
            <a:off x="15544799" y="5852159"/>
            <a:ext cx="12742086" cy="1219201"/>
          </a:xfrm>
          <a:prstGeom prst="rect">
            <a:avLst/>
          </a:prstGeom>
          <a:solidFill>
            <a:schemeClr val="accent5"/>
          </a:solidFill>
        </p:spPr>
        <p:txBody>
          <a:bodyPr anchor="ctr"/>
          <a:lstStyle/>
          <a:p>
            <a:pPr>
              <a:defRPr sz="6000" cap="all">
                <a:latin typeface="Cambria"/>
                <a:ea typeface="Cambria"/>
                <a:cs typeface="Cambria"/>
                <a:sym typeface="Cambria"/>
              </a:defRPr>
            </a:pPr>
            <a:endParaRPr/>
          </a:p>
        </p:txBody>
      </p:sp>
      <p:sp>
        <p:nvSpPr>
          <p:cNvPr id="21" name="Text Placeholder 6"/>
          <p:cNvSpPr>
            <a:spLocks noGrp="1"/>
          </p:cNvSpPr>
          <p:nvPr>
            <p:ph type="body" sz="quarter" idx="17"/>
          </p:nvPr>
        </p:nvSpPr>
        <p:spPr>
          <a:xfrm>
            <a:off x="15544799" y="25831800"/>
            <a:ext cx="12742086" cy="1219200"/>
          </a:xfrm>
          <a:prstGeom prst="rect">
            <a:avLst/>
          </a:prstGeom>
          <a:solidFill>
            <a:schemeClr val="accent6"/>
          </a:solidFill>
        </p:spPr>
        <p:txBody>
          <a:bodyPr anchor="ctr"/>
          <a:lstStyle/>
          <a:p>
            <a:pPr>
              <a:defRPr sz="6000" cap="all">
                <a:latin typeface="Cambria"/>
                <a:ea typeface="Cambria"/>
                <a:cs typeface="Cambria"/>
                <a:sym typeface="Cambria"/>
              </a:defRPr>
            </a:pPr>
            <a:endParaRPr/>
          </a:p>
        </p:txBody>
      </p:sp>
      <p:sp>
        <p:nvSpPr>
          <p:cNvPr id="22" name="Text Placeholder 6"/>
          <p:cNvSpPr>
            <a:spLocks noGrp="1"/>
          </p:cNvSpPr>
          <p:nvPr>
            <p:ph type="body" sz="quarter" idx="18"/>
          </p:nvPr>
        </p:nvSpPr>
        <p:spPr>
          <a:xfrm>
            <a:off x="29900878" y="5852159"/>
            <a:ext cx="12742085" cy="1219201"/>
          </a:xfrm>
          <a:prstGeom prst="rect">
            <a:avLst/>
          </a:prstGeom>
          <a:solidFill>
            <a:schemeClr val="accent6"/>
          </a:solidFill>
        </p:spPr>
        <p:txBody>
          <a:bodyPr anchor="ctr"/>
          <a:lstStyle/>
          <a:p>
            <a:pPr>
              <a:defRPr sz="6000" cap="all">
                <a:latin typeface="Cambria"/>
                <a:ea typeface="Cambria"/>
                <a:cs typeface="Cambria"/>
                <a:sym typeface="Cambria"/>
              </a:defRPr>
            </a:pPr>
            <a:endParaRPr/>
          </a:p>
        </p:txBody>
      </p:sp>
      <p:sp>
        <p:nvSpPr>
          <p:cNvPr id="23" name="Text Placeholder 6"/>
          <p:cNvSpPr>
            <a:spLocks noGrp="1"/>
          </p:cNvSpPr>
          <p:nvPr>
            <p:ph type="body" sz="quarter" idx="19"/>
          </p:nvPr>
        </p:nvSpPr>
        <p:spPr>
          <a:xfrm>
            <a:off x="29900878" y="25831800"/>
            <a:ext cx="12742085" cy="1219200"/>
          </a:xfrm>
          <a:prstGeom prst="rect">
            <a:avLst/>
          </a:prstGeom>
          <a:solidFill>
            <a:schemeClr val="accent1"/>
          </a:solidFill>
        </p:spPr>
        <p:txBody>
          <a:bodyPr anchor="ctr"/>
          <a:lstStyle/>
          <a:p>
            <a:pPr>
              <a:defRPr sz="6000" cap="all">
                <a:latin typeface="Cambria"/>
                <a:ea typeface="Cambria"/>
                <a:cs typeface="Cambria"/>
                <a:sym typeface="Cambria"/>
              </a:defRPr>
            </a:pPr>
            <a:endParaRPr/>
          </a:p>
        </p:txBody>
      </p:sp>
      <p:sp>
        <p:nvSpPr>
          <p:cNvPr id="24"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angle 6"/>
          <p:cNvSpPr/>
          <p:nvPr/>
        </p:nvSpPr>
        <p:spPr>
          <a:xfrm>
            <a:off x="0" y="0"/>
            <a:ext cx="43891200" cy="5029200"/>
          </a:xfrm>
          <a:prstGeom prst="rect">
            <a:avLst/>
          </a:prstGeom>
          <a:solidFill>
            <a:schemeClr val="accent4"/>
          </a:solidFill>
          <a:ln w="12700">
            <a:miter lim="400000"/>
          </a:ln>
        </p:spPr>
        <p:txBody>
          <a:bodyPr lIns="45719" rIns="45719" anchor="ctr"/>
          <a:lstStyle/>
          <a:p>
            <a:pPr algn="ctr">
              <a:defRPr>
                <a:solidFill>
                  <a:srgbClr val="FFFFFF"/>
                </a:solidFill>
              </a:defRPr>
            </a:pPr>
            <a:endParaRPr/>
          </a:p>
        </p:txBody>
      </p:sp>
      <p:sp>
        <p:nvSpPr>
          <p:cNvPr id="3" name="Title Text"/>
          <p:cNvSpPr>
            <a:spLocks noGrp="1"/>
          </p:cNvSpPr>
          <p:nvPr>
            <p:ph type="title"/>
          </p:nvPr>
        </p:nvSpPr>
        <p:spPr>
          <a:xfrm>
            <a:off x="6400800" y="990600"/>
            <a:ext cx="31089600" cy="2514540"/>
          </a:xfrm>
          <a:prstGeom prst="rect">
            <a:avLst/>
          </a:prstGeom>
          <a:ln w="12700">
            <a:miter lim="400000"/>
          </a:ln>
          <a:extLst>
            <a:ext uri="{C572A759-6A51-4108-AA02-DFA0A04FC94B}">
              <ma14:wrappingTextBoxFlag xmlns:ma14="http://schemas.microsoft.com/office/mac/drawingml/2011/main" xmlns="" val="1"/>
            </a:ext>
          </a:extLst>
        </p:spPr>
        <p:txBody>
          <a:bodyPr lIns="45719" rIns="45719" anchor="b">
            <a:normAutofit/>
          </a:bodyPr>
          <a:lstStyle/>
          <a:p>
            <a:r>
              <a:t>Title Text</a:t>
            </a:r>
          </a:p>
        </p:txBody>
      </p:sp>
      <p:sp>
        <p:nvSpPr>
          <p:cNvPr id="4" name="Body Level One…"/>
          <p:cNvSpPr>
            <a:spLocks noGrp="1"/>
          </p:cNvSpPr>
          <p:nvPr>
            <p:ph type="body" idx="1"/>
          </p:nvPr>
        </p:nvSpPr>
        <p:spPr>
          <a:xfrm>
            <a:off x="6400800" y="3588603"/>
            <a:ext cx="31089600" cy="830998"/>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r>
              <a:t>Body Level One</a:t>
            </a:r>
          </a:p>
          <a:p>
            <a:pPr lvl="1"/>
            <a:r>
              <a:t>Body Level Two</a:t>
            </a:r>
          </a:p>
          <a:p>
            <a:pPr lvl="2"/>
            <a:r>
              <a:t>Body Level Three</a:t>
            </a:r>
          </a:p>
          <a:p>
            <a:pPr lvl="3"/>
            <a:r>
              <a:t>Body Level Four</a:t>
            </a:r>
          </a:p>
          <a:p>
            <a:pPr lvl="4"/>
            <a:r>
              <a:t>Body Level Five</a:t>
            </a:r>
          </a:p>
        </p:txBody>
      </p:sp>
      <p:grpSp>
        <p:nvGrpSpPr>
          <p:cNvPr id="7" name="Instructions"/>
          <p:cNvGrpSpPr/>
          <p:nvPr/>
        </p:nvGrpSpPr>
        <p:grpSpPr>
          <a:xfrm>
            <a:off x="43891199" y="2552699"/>
            <a:ext cx="12447272" cy="32918401"/>
            <a:chOff x="0" y="0"/>
            <a:chExt cx="12447270" cy="32918400"/>
          </a:xfrm>
        </p:grpSpPr>
        <p:sp>
          <p:nvSpPr>
            <p:cNvPr id="5" name="Rectangle"/>
            <p:cNvSpPr/>
            <p:nvPr/>
          </p:nvSpPr>
          <p:spPr>
            <a:xfrm>
              <a:off x="-1" y="0"/>
              <a:ext cx="12447272" cy="32918400"/>
            </a:xfrm>
            <a:prstGeom prst="rect">
              <a:avLst/>
            </a:prstGeom>
            <a:solidFill>
              <a:srgbClr val="D9D9D9"/>
            </a:solidFill>
            <a:ln w="12700" cap="flat">
              <a:noFill/>
              <a:miter lim="400000"/>
            </a:ln>
            <a:effectLst/>
          </p:spPr>
          <p:txBody>
            <a:bodyPr wrap="square" lIns="45719" tIns="45719" rIns="45719" bIns="45719" numCol="1" anchor="t">
              <a:noAutofit/>
            </a:bodyPr>
            <a:lstStyle/>
            <a:p>
              <a:pPr>
                <a:spcBef>
                  <a:spcPts val="2400"/>
                </a:spcBef>
                <a:defRPr sz="6600">
                  <a:solidFill>
                    <a:srgbClr val="808080"/>
                  </a:solidFill>
                  <a:latin typeface="Calibri Light"/>
                  <a:ea typeface="Calibri Light"/>
                  <a:cs typeface="Calibri Light"/>
                  <a:sym typeface="Calibri Light"/>
                </a:defRPr>
              </a:pPr>
              <a:endParaRPr/>
            </a:p>
          </p:txBody>
        </p:sp>
        <p:sp>
          <p:nvSpPr>
            <p:cNvPr id="6" name="Printing:…"/>
            <p:cNvSpPr/>
            <p:nvPr/>
          </p:nvSpPr>
          <p:spPr>
            <a:xfrm>
              <a:off x="-1" y="0"/>
              <a:ext cx="12447272" cy="3265424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t">
              <a:spAutoFit/>
            </a:bodyPr>
            <a:lstStyle/>
            <a:p>
              <a:pPr>
                <a:spcBef>
                  <a:spcPts val="1200"/>
                </a:spcBef>
                <a:defRPr sz="9600">
                  <a:solidFill>
                    <a:srgbClr val="808080"/>
                  </a:solidFill>
                  <a:latin typeface="Calibri Light"/>
                  <a:ea typeface="Calibri Light"/>
                  <a:cs typeface="Calibri Light"/>
                  <a:sym typeface="Calibri Light"/>
                </a:defRPr>
              </a:pPr>
              <a:r>
                <a:t>Printing:</a:t>
              </a:r>
              <a:endParaRPr>
                <a:solidFill>
                  <a:srgbClr val="FFFFFF"/>
                </a:solidFill>
              </a:endParaRPr>
            </a:p>
            <a:p>
              <a:pPr>
                <a:spcBef>
                  <a:spcPts val="1200"/>
                </a:spcBef>
                <a:defRPr sz="6600">
                  <a:solidFill>
                    <a:srgbClr val="808080"/>
                  </a:solidFill>
                  <a:latin typeface="Calibri Light"/>
                  <a:ea typeface="Calibri Light"/>
                  <a:cs typeface="Calibri Light"/>
                  <a:sym typeface="Calibri Light"/>
                </a:defRPr>
              </a:pPr>
              <a:r>
                <a:t>This poster is 48” wide by 36” high. It’s designed to be printed on a large-format printer.</a:t>
              </a:r>
              <a:endParaRPr>
                <a:solidFill>
                  <a:srgbClr val="FFFFFF"/>
                </a:solidFill>
              </a:endParaRPr>
            </a:p>
            <a:p>
              <a:pPr>
                <a:spcBef>
                  <a:spcPts val="300"/>
                </a:spcBef>
                <a:defRPr sz="6000">
                  <a:solidFill>
                    <a:srgbClr val="808080"/>
                  </a:solidFill>
                  <a:latin typeface="Calibri Light"/>
                  <a:ea typeface="Calibri Light"/>
                  <a:cs typeface="Calibri Light"/>
                  <a:sym typeface="Calibri Light"/>
                </a:defRPr>
              </a:pPr>
              <a:endParaRPr>
                <a:solidFill>
                  <a:srgbClr val="FFFFFF"/>
                </a:solidFill>
              </a:endParaRPr>
            </a:p>
            <a:p>
              <a:pPr>
                <a:spcBef>
                  <a:spcPts val="1200"/>
                </a:spcBef>
                <a:defRPr sz="8800">
                  <a:solidFill>
                    <a:srgbClr val="808080"/>
                  </a:solidFill>
                  <a:latin typeface="Calibri Light"/>
                  <a:ea typeface="Calibri Light"/>
                  <a:cs typeface="Calibri Light"/>
                  <a:sym typeface="Calibri Light"/>
                </a:defRPr>
              </a:pPr>
              <a:r>
                <a:t>Customizing the Content:</a:t>
              </a:r>
              <a:endParaRPr>
                <a:solidFill>
                  <a:srgbClr val="FFFFFF"/>
                </a:solidFill>
              </a:endParaRPr>
            </a:p>
            <a:p>
              <a:pPr>
                <a:spcBef>
                  <a:spcPts val="1200"/>
                </a:spcBef>
                <a:defRPr sz="6600">
                  <a:solidFill>
                    <a:srgbClr val="808080"/>
                  </a:solidFill>
                  <a:latin typeface="Calibri Light"/>
                  <a:ea typeface="Calibri Light"/>
                  <a:cs typeface="Calibri Light"/>
                  <a:sym typeface="Calibri Light"/>
                </a:defRPr>
              </a:pPr>
              <a:r>
                <a:t>The placeholders in this poster are formatted for you. Type in the placeholders to add text, or click an icon to add a table, chart, SmartArt graphic, picture or multimedia file.</a:t>
              </a:r>
              <a:endParaRPr>
                <a:solidFill>
                  <a:srgbClr val="FFFFFF"/>
                </a:solidFill>
              </a:endParaRPr>
            </a:p>
            <a:p>
              <a:pPr>
                <a:spcBef>
                  <a:spcPts val="2400"/>
                </a:spcBef>
                <a:defRPr sz="6600">
                  <a:solidFill>
                    <a:srgbClr val="808080"/>
                  </a:solidFill>
                  <a:latin typeface="Calibri Light"/>
                  <a:ea typeface="Calibri Light"/>
                  <a:cs typeface="Calibri Light"/>
                  <a:sym typeface="Calibri Light"/>
                </a:defRPr>
              </a:pPr>
              <a:r>
                <a:t>To add or remove bullet points from text, just click the Bullets button on the Home tab.</a:t>
              </a:r>
              <a:endParaRPr>
                <a:solidFill>
                  <a:srgbClr val="FFFFFF"/>
                </a:solidFill>
              </a:endParaRPr>
            </a:p>
            <a:p>
              <a:pPr>
                <a:spcBef>
                  <a:spcPts val="2400"/>
                </a:spcBef>
                <a:defRPr sz="6600">
                  <a:solidFill>
                    <a:srgbClr val="808080"/>
                  </a:solidFill>
                  <a:latin typeface="Calibri Light"/>
                  <a:ea typeface="Calibri Light"/>
                  <a:cs typeface="Calibri Light"/>
                  <a:sym typeface="Calibri Light"/>
                </a:defRPr>
              </a:pPr>
              <a:r>
                <a:t>If you need more placeholders for titles, content or body text, just make a copy of what you need and drag it into place. PowerPoint’s Smart Guides will help you align it with everything else.</a:t>
              </a:r>
              <a:endParaRPr>
                <a:solidFill>
                  <a:srgbClr val="FFFFFF"/>
                </a:solidFill>
              </a:endParaRPr>
            </a:p>
            <a:p>
              <a:pPr>
                <a:spcBef>
                  <a:spcPts val="2400"/>
                </a:spcBef>
                <a:defRPr sz="6600">
                  <a:solidFill>
                    <a:srgbClr val="808080"/>
                  </a:solidFill>
                  <a:latin typeface="Calibri Light"/>
                  <a:ea typeface="Calibri Light"/>
                  <a:cs typeface="Calibri Light"/>
                  <a:sym typeface="Calibri Light"/>
                </a:defRPr>
              </a:pPr>
              <a:r>
                <a:t>Want to use your own pictures instead of ours? No problem! Just right-click a picture and choose Change Picture. Maintain the proportion of pictures as you resize by dragging a corner.</a:t>
              </a:r>
            </a:p>
          </p:txBody>
        </p:sp>
      </p:grpSp>
      <p:sp>
        <p:nvSpPr>
          <p:cNvPr id="8" name="Slide Number"/>
          <p:cNvSpPr>
            <a:spLocks noGrp="1"/>
          </p:cNvSpPr>
          <p:nvPr>
            <p:ph type="sldNum" sz="quarter" idx="2"/>
          </p:nvPr>
        </p:nvSpPr>
        <p:spPr>
          <a:xfrm>
            <a:off x="42430936" y="32176927"/>
            <a:ext cx="317263" cy="332741"/>
          </a:xfrm>
          <a:prstGeom prst="rect">
            <a:avLst/>
          </a:prstGeom>
          <a:ln w="12700">
            <a:miter lim="400000"/>
          </a:ln>
        </p:spPr>
        <p:txBody>
          <a:bodyPr wrap="none" lIns="45719" rIns="45719" anchor="ctr">
            <a:spAutoFit/>
          </a:bodyPr>
          <a:lstStyle>
            <a:lvl1pPr algn="r">
              <a:defRPr sz="1600">
                <a:solidFill>
                  <a:srgbClr val="8B8B8D"/>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Lst>
  <p:transition spd="med"/>
  <p:txStyles>
    <p:titleStyle>
      <a:lvl1pPr marL="0" marR="0" indent="0" algn="l" defTabSz="4389120" rtl="0" latinLnBrk="0">
        <a:lnSpc>
          <a:spcPct val="90000"/>
        </a:lnSpc>
        <a:spcBef>
          <a:spcPts val="0"/>
        </a:spcBef>
        <a:spcAft>
          <a:spcPts val="0"/>
        </a:spcAft>
        <a:buClrTx/>
        <a:buSzTx/>
        <a:buFontTx/>
        <a:buNone/>
        <a:tabLst/>
        <a:defRPr sz="8800" b="1" i="0" u="none" strike="noStrike" cap="none" spc="0" baseline="0">
          <a:ln>
            <a:noFill/>
          </a:ln>
          <a:solidFill>
            <a:srgbClr val="FFFFFF"/>
          </a:solidFill>
          <a:uFillTx/>
          <a:latin typeface="Cambria"/>
          <a:ea typeface="Cambria"/>
          <a:cs typeface="Cambria"/>
          <a:sym typeface="Cambria"/>
        </a:defRPr>
      </a:lvl1pPr>
      <a:lvl2pPr marL="0" marR="0" indent="0" algn="l" defTabSz="4389120" rtl="0" latinLnBrk="0">
        <a:lnSpc>
          <a:spcPct val="90000"/>
        </a:lnSpc>
        <a:spcBef>
          <a:spcPts val="0"/>
        </a:spcBef>
        <a:spcAft>
          <a:spcPts val="0"/>
        </a:spcAft>
        <a:buClrTx/>
        <a:buSzTx/>
        <a:buFontTx/>
        <a:buNone/>
        <a:tabLst/>
        <a:defRPr sz="8800" b="1" i="0" u="none" strike="noStrike" cap="none" spc="0" baseline="0">
          <a:ln>
            <a:noFill/>
          </a:ln>
          <a:solidFill>
            <a:srgbClr val="FFFFFF"/>
          </a:solidFill>
          <a:uFillTx/>
          <a:latin typeface="Cambria"/>
          <a:ea typeface="Cambria"/>
          <a:cs typeface="Cambria"/>
          <a:sym typeface="Cambria"/>
        </a:defRPr>
      </a:lvl2pPr>
      <a:lvl3pPr marL="0" marR="0" indent="0" algn="l" defTabSz="4389120" rtl="0" latinLnBrk="0">
        <a:lnSpc>
          <a:spcPct val="90000"/>
        </a:lnSpc>
        <a:spcBef>
          <a:spcPts val="0"/>
        </a:spcBef>
        <a:spcAft>
          <a:spcPts val="0"/>
        </a:spcAft>
        <a:buClrTx/>
        <a:buSzTx/>
        <a:buFontTx/>
        <a:buNone/>
        <a:tabLst/>
        <a:defRPr sz="8800" b="1" i="0" u="none" strike="noStrike" cap="none" spc="0" baseline="0">
          <a:ln>
            <a:noFill/>
          </a:ln>
          <a:solidFill>
            <a:srgbClr val="FFFFFF"/>
          </a:solidFill>
          <a:uFillTx/>
          <a:latin typeface="Cambria"/>
          <a:ea typeface="Cambria"/>
          <a:cs typeface="Cambria"/>
          <a:sym typeface="Cambria"/>
        </a:defRPr>
      </a:lvl3pPr>
      <a:lvl4pPr marL="0" marR="0" indent="0" algn="l" defTabSz="4389120" rtl="0" latinLnBrk="0">
        <a:lnSpc>
          <a:spcPct val="90000"/>
        </a:lnSpc>
        <a:spcBef>
          <a:spcPts val="0"/>
        </a:spcBef>
        <a:spcAft>
          <a:spcPts val="0"/>
        </a:spcAft>
        <a:buClrTx/>
        <a:buSzTx/>
        <a:buFontTx/>
        <a:buNone/>
        <a:tabLst/>
        <a:defRPr sz="8800" b="1" i="0" u="none" strike="noStrike" cap="none" spc="0" baseline="0">
          <a:ln>
            <a:noFill/>
          </a:ln>
          <a:solidFill>
            <a:srgbClr val="FFFFFF"/>
          </a:solidFill>
          <a:uFillTx/>
          <a:latin typeface="Cambria"/>
          <a:ea typeface="Cambria"/>
          <a:cs typeface="Cambria"/>
          <a:sym typeface="Cambria"/>
        </a:defRPr>
      </a:lvl4pPr>
      <a:lvl5pPr marL="0" marR="0" indent="0" algn="l" defTabSz="4389120" rtl="0" latinLnBrk="0">
        <a:lnSpc>
          <a:spcPct val="90000"/>
        </a:lnSpc>
        <a:spcBef>
          <a:spcPts val="0"/>
        </a:spcBef>
        <a:spcAft>
          <a:spcPts val="0"/>
        </a:spcAft>
        <a:buClrTx/>
        <a:buSzTx/>
        <a:buFontTx/>
        <a:buNone/>
        <a:tabLst/>
        <a:defRPr sz="8800" b="1" i="0" u="none" strike="noStrike" cap="none" spc="0" baseline="0">
          <a:ln>
            <a:noFill/>
          </a:ln>
          <a:solidFill>
            <a:srgbClr val="FFFFFF"/>
          </a:solidFill>
          <a:uFillTx/>
          <a:latin typeface="Cambria"/>
          <a:ea typeface="Cambria"/>
          <a:cs typeface="Cambria"/>
          <a:sym typeface="Cambria"/>
        </a:defRPr>
      </a:lvl5pPr>
      <a:lvl6pPr marL="0" marR="0" indent="0" algn="l" defTabSz="4389120" rtl="0" latinLnBrk="0">
        <a:lnSpc>
          <a:spcPct val="90000"/>
        </a:lnSpc>
        <a:spcBef>
          <a:spcPts val="0"/>
        </a:spcBef>
        <a:spcAft>
          <a:spcPts val="0"/>
        </a:spcAft>
        <a:buClrTx/>
        <a:buSzTx/>
        <a:buFontTx/>
        <a:buNone/>
        <a:tabLst/>
        <a:defRPr sz="8800" b="1" i="0" u="none" strike="noStrike" cap="none" spc="0" baseline="0">
          <a:ln>
            <a:noFill/>
          </a:ln>
          <a:solidFill>
            <a:srgbClr val="FFFFFF"/>
          </a:solidFill>
          <a:uFillTx/>
          <a:latin typeface="Cambria"/>
          <a:ea typeface="Cambria"/>
          <a:cs typeface="Cambria"/>
          <a:sym typeface="Cambria"/>
        </a:defRPr>
      </a:lvl6pPr>
      <a:lvl7pPr marL="0" marR="0" indent="0" algn="l" defTabSz="4389120" rtl="0" latinLnBrk="0">
        <a:lnSpc>
          <a:spcPct val="90000"/>
        </a:lnSpc>
        <a:spcBef>
          <a:spcPts val="0"/>
        </a:spcBef>
        <a:spcAft>
          <a:spcPts val="0"/>
        </a:spcAft>
        <a:buClrTx/>
        <a:buSzTx/>
        <a:buFontTx/>
        <a:buNone/>
        <a:tabLst/>
        <a:defRPr sz="8800" b="1" i="0" u="none" strike="noStrike" cap="none" spc="0" baseline="0">
          <a:ln>
            <a:noFill/>
          </a:ln>
          <a:solidFill>
            <a:srgbClr val="FFFFFF"/>
          </a:solidFill>
          <a:uFillTx/>
          <a:latin typeface="Cambria"/>
          <a:ea typeface="Cambria"/>
          <a:cs typeface="Cambria"/>
          <a:sym typeface="Cambria"/>
        </a:defRPr>
      </a:lvl7pPr>
      <a:lvl8pPr marL="0" marR="0" indent="0" algn="l" defTabSz="4389120" rtl="0" latinLnBrk="0">
        <a:lnSpc>
          <a:spcPct val="90000"/>
        </a:lnSpc>
        <a:spcBef>
          <a:spcPts val="0"/>
        </a:spcBef>
        <a:spcAft>
          <a:spcPts val="0"/>
        </a:spcAft>
        <a:buClrTx/>
        <a:buSzTx/>
        <a:buFontTx/>
        <a:buNone/>
        <a:tabLst/>
        <a:defRPr sz="8800" b="1" i="0" u="none" strike="noStrike" cap="none" spc="0" baseline="0">
          <a:ln>
            <a:noFill/>
          </a:ln>
          <a:solidFill>
            <a:srgbClr val="FFFFFF"/>
          </a:solidFill>
          <a:uFillTx/>
          <a:latin typeface="Cambria"/>
          <a:ea typeface="Cambria"/>
          <a:cs typeface="Cambria"/>
          <a:sym typeface="Cambria"/>
        </a:defRPr>
      </a:lvl8pPr>
      <a:lvl9pPr marL="0" marR="0" indent="0" algn="l" defTabSz="4389120" rtl="0" latinLnBrk="0">
        <a:lnSpc>
          <a:spcPct val="90000"/>
        </a:lnSpc>
        <a:spcBef>
          <a:spcPts val="0"/>
        </a:spcBef>
        <a:spcAft>
          <a:spcPts val="0"/>
        </a:spcAft>
        <a:buClrTx/>
        <a:buSzTx/>
        <a:buFontTx/>
        <a:buNone/>
        <a:tabLst/>
        <a:defRPr sz="8800" b="1" i="0" u="none" strike="noStrike" cap="none" spc="0" baseline="0">
          <a:ln>
            <a:noFill/>
          </a:ln>
          <a:solidFill>
            <a:srgbClr val="FFFFFF"/>
          </a:solidFill>
          <a:uFillTx/>
          <a:latin typeface="Cambria"/>
          <a:ea typeface="Cambria"/>
          <a:cs typeface="Cambria"/>
          <a:sym typeface="Cambria"/>
        </a:defRPr>
      </a:lvl9pPr>
    </p:titleStyle>
    <p:bodyStyle>
      <a:lvl1pPr marL="0" marR="0" indent="0" algn="l" defTabSz="4389120" rtl="0" latinLnBrk="0">
        <a:lnSpc>
          <a:spcPct val="100000"/>
        </a:lnSpc>
        <a:spcBef>
          <a:spcPts val="0"/>
        </a:spcBef>
        <a:spcAft>
          <a:spcPts val="0"/>
        </a:spcAft>
        <a:buClrTx/>
        <a:buSzTx/>
        <a:buFontTx/>
        <a:buNone/>
        <a:tabLst/>
        <a:defRPr sz="2400" b="0" i="0" u="none" strike="noStrike" cap="none" spc="0" baseline="0">
          <a:ln>
            <a:noFill/>
          </a:ln>
          <a:solidFill>
            <a:srgbClr val="FFFFFF"/>
          </a:solidFill>
          <a:uFillTx/>
          <a:latin typeface="+mn-lt"/>
          <a:ea typeface="+mn-ea"/>
          <a:cs typeface="+mn-cs"/>
          <a:sym typeface="Calibri"/>
        </a:defRPr>
      </a:lvl1pPr>
      <a:lvl2pPr marL="0" marR="0" indent="0" algn="l" defTabSz="4389120" rtl="0" latinLnBrk="0">
        <a:lnSpc>
          <a:spcPct val="100000"/>
        </a:lnSpc>
        <a:spcBef>
          <a:spcPts val="0"/>
        </a:spcBef>
        <a:spcAft>
          <a:spcPts val="0"/>
        </a:spcAft>
        <a:buClrTx/>
        <a:buSzTx/>
        <a:buFontTx/>
        <a:buNone/>
        <a:tabLst/>
        <a:defRPr sz="2400" b="0" i="0" u="none" strike="noStrike" cap="none" spc="0" baseline="0">
          <a:ln>
            <a:noFill/>
          </a:ln>
          <a:solidFill>
            <a:srgbClr val="FFFFFF"/>
          </a:solidFill>
          <a:uFillTx/>
          <a:latin typeface="+mn-lt"/>
          <a:ea typeface="+mn-ea"/>
          <a:cs typeface="+mn-cs"/>
          <a:sym typeface="Calibri"/>
        </a:defRPr>
      </a:lvl2pPr>
      <a:lvl3pPr marL="0" marR="0" indent="0" algn="l" defTabSz="4389120" rtl="0" latinLnBrk="0">
        <a:lnSpc>
          <a:spcPct val="100000"/>
        </a:lnSpc>
        <a:spcBef>
          <a:spcPts val="0"/>
        </a:spcBef>
        <a:spcAft>
          <a:spcPts val="0"/>
        </a:spcAft>
        <a:buClrTx/>
        <a:buSzTx/>
        <a:buFontTx/>
        <a:buNone/>
        <a:tabLst/>
        <a:defRPr sz="2400" b="0" i="0" u="none" strike="noStrike" cap="none" spc="0" baseline="0">
          <a:ln>
            <a:noFill/>
          </a:ln>
          <a:solidFill>
            <a:srgbClr val="FFFFFF"/>
          </a:solidFill>
          <a:uFillTx/>
          <a:latin typeface="+mn-lt"/>
          <a:ea typeface="+mn-ea"/>
          <a:cs typeface="+mn-cs"/>
          <a:sym typeface="Calibri"/>
        </a:defRPr>
      </a:lvl3pPr>
      <a:lvl4pPr marL="0" marR="0" indent="0" algn="l" defTabSz="4389120" rtl="0" latinLnBrk="0">
        <a:lnSpc>
          <a:spcPct val="100000"/>
        </a:lnSpc>
        <a:spcBef>
          <a:spcPts val="0"/>
        </a:spcBef>
        <a:spcAft>
          <a:spcPts val="0"/>
        </a:spcAft>
        <a:buClrTx/>
        <a:buSzTx/>
        <a:buFontTx/>
        <a:buNone/>
        <a:tabLst/>
        <a:defRPr sz="2400" b="0" i="0" u="none" strike="noStrike" cap="none" spc="0" baseline="0">
          <a:ln>
            <a:noFill/>
          </a:ln>
          <a:solidFill>
            <a:srgbClr val="FFFFFF"/>
          </a:solidFill>
          <a:uFillTx/>
          <a:latin typeface="+mn-lt"/>
          <a:ea typeface="+mn-ea"/>
          <a:cs typeface="+mn-cs"/>
          <a:sym typeface="Calibri"/>
        </a:defRPr>
      </a:lvl4pPr>
      <a:lvl5pPr marL="0" marR="0" indent="0" algn="l" defTabSz="4389120" rtl="0" latinLnBrk="0">
        <a:lnSpc>
          <a:spcPct val="100000"/>
        </a:lnSpc>
        <a:spcBef>
          <a:spcPts val="0"/>
        </a:spcBef>
        <a:spcAft>
          <a:spcPts val="0"/>
        </a:spcAft>
        <a:buClrTx/>
        <a:buSzTx/>
        <a:buFontTx/>
        <a:buNone/>
        <a:tabLst/>
        <a:defRPr sz="2400" b="0" i="0" u="none" strike="noStrike" cap="none" spc="0" baseline="0">
          <a:ln>
            <a:noFill/>
          </a:ln>
          <a:solidFill>
            <a:srgbClr val="FFFFFF"/>
          </a:solidFill>
          <a:uFillTx/>
          <a:latin typeface="+mn-lt"/>
          <a:ea typeface="+mn-ea"/>
          <a:cs typeface="+mn-cs"/>
          <a:sym typeface="Calibri"/>
        </a:defRPr>
      </a:lvl5pPr>
      <a:lvl6pPr marL="0" marR="0" indent="0" algn="l" defTabSz="4389120" rtl="0" latinLnBrk="0">
        <a:lnSpc>
          <a:spcPct val="100000"/>
        </a:lnSpc>
        <a:spcBef>
          <a:spcPts val="0"/>
        </a:spcBef>
        <a:spcAft>
          <a:spcPts val="0"/>
        </a:spcAft>
        <a:buClrTx/>
        <a:buSzTx/>
        <a:buFontTx/>
        <a:buNone/>
        <a:tabLst/>
        <a:defRPr sz="2400" b="0" i="0" u="none" strike="noStrike" cap="none" spc="0" baseline="0">
          <a:ln>
            <a:noFill/>
          </a:ln>
          <a:solidFill>
            <a:srgbClr val="FFFFFF"/>
          </a:solidFill>
          <a:uFillTx/>
          <a:latin typeface="+mn-lt"/>
          <a:ea typeface="+mn-ea"/>
          <a:cs typeface="+mn-cs"/>
          <a:sym typeface="Calibri"/>
        </a:defRPr>
      </a:lvl6pPr>
      <a:lvl7pPr marL="0" marR="0" indent="0" algn="l" defTabSz="4389120" rtl="0" latinLnBrk="0">
        <a:lnSpc>
          <a:spcPct val="100000"/>
        </a:lnSpc>
        <a:spcBef>
          <a:spcPts val="0"/>
        </a:spcBef>
        <a:spcAft>
          <a:spcPts val="0"/>
        </a:spcAft>
        <a:buClrTx/>
        <a:buSzTx/>
        <a:buFontTx/>
        <a:buNone/>
        <a:tabLst/>
        <a:defRPr sz="2400" b="0" i="0" u="none" strike="noStrike" cap="none" spc="0" baseline="0">
          <a:ln>
            <a:noFill/>
          </a:ln>
          <a:solidFill>
            <a:srgbClr val="FFFFFF"/>
          </a:solidFill>
          <a:uFillTx/>
          <a:latin typeface="+mn-lt"/>
          <a:ea typeface="+mn-ea"/>
          <a:cs typeface="+mn-cs"/>
          <a:sym typeface="Calibri"/>
        </a:defRPr>
      </a:lvl7pPr>
      <a:lvl8pPr marL="0" marR="0" indent="0" algn="l" defTabSz="4389120" rtl="0" latinLnBrk="0">
        <a:lnSpc>
          <a:spcPct val="100000"/>
        </a:lnSpc>
        <a:spcBef>
          <a:spcPts val="0"/>
        </a:spcBef>
        <a:spcAft>
          <a:spcPts val="0"/>
        </a:spcAft>
        <a:buClrTx/>
        <a:buSzTx/>
        <a:buFontTx/>
        <a:buNone/>
        <a:tabLst/>
        <a:defRPr sz="2400" b="0" i="0" u="none" strike="noStrike" cap="none" spc="0" baseline="0">
          <a:ln>
            <a:noFill/>
          </a:ln>
          <a:solidFill>
            <a:srgbClr val="FFFFFF"/>
          </a:solidFill>
          <a:uFillTx/>
          <a:latin typeface="+mn-lt"/>
          <a:ea typeface="+mn-ea"/>
          <a:cs typeface="+mn-cs"/>
          <a:sym typeface="Calibri"/>
        </a:defRPr>
      </a:lvl8pPr>
      <a:lvl9pPr marL="0" marR="0" indent="0" algn="l" defTabSz="4389120" rtl="0" latinLnBrk="0">
        <a:lnSpc>
          <a:spcPct val="100000"/>
        </a:lnSpc>
        <a:spcBef>
          <a:spcPts val="0"/>
        </a:spcBef>
        <a:spcAft>
          <a:spcPts val="0"/>
        </a:spcAft>
        <a:buClrTx/>
        <a:buSzTx/>
        <a:buFontTx/>
        <a:buNone/>
        <a:tabLst/>
        <a:defRPr sz="2400" b="0" i="0" u="none" strike="noStrike" cap="none" spc="0" baseline="0">
          <a:ln>
            <a:noFill/>
          </a:ln>
          <a:solidFill>
            <a:srgbClr val="FFFFFF"/>
          </a:solidFill>
          <a:uFillTx/>
          <a:latin typeface="+mn-lt"/>
          <a:ea typeface="+mn-ea"/>
          <a:cs typeface="+mn-cs"/>
          <a:sym typeface="Calibri"/>
        </a:defRPr>
      </a:lvl9pPr>
    </p:bodyStyle>
    <p:otherStyle>
      <a:lvl1pPr marL="0" marR="0" indent="0" algn="r" defTabSz="3686861"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1pPr>
      <a:lvl2pPr marL="0" marR="0" indent="1843429" algn="r" defTabSz="3686861"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2pPr>
      <a:lvl3pPr marL="0" marR="0" indent="3686861" algn="r" defTabSz="3686861"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3pPr>
      <a:lvl4pPr marL="0" marR="0" indent="5530291" algn="r" defTabSz="3686861"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4pPr>
      <a:lvl5pPr marL="0" marR="0" indent="7373722" algn="r" defTabSz="3686861"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5pPr>
      <a:lvl6pPr marL="0" marR="0" indent="9217152" algn="r" defTabSz="3686861"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6pPr>
      <a:lvl7pPr marL="0" marR="0" indent="11060582" algn="r" defTabSz="3686861"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7pPr>
      <a:lvl8pPr marL="0" marR="0" indent="12904013" algn="r" defTabSz="3686861"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8pPr>
      <a:lvl9pPr marL="0" marR="0" indent="14747442" algn="r" defTabSz="3686861" rtl="0" latinLnBrk="0">
        <a:lnSpc>
          <a:spcPct val="100000"/>
        </a:lnSpc>
        <a:spcBef>
          <a:spcPts val="0"/>
        </a:spcBef>
        <a:spcAft>
          <a:spcPts val="0"/>
        </a:spcAft>
        <a:buClrTx/>
        <a:buSzTx/>
        <a:buFontTx/>
        <a:buNone/>
        <a:tabLst/>
        <a:defRPr sz="1600" b="0" i="0" u="none" strike="noStrike" cap="none" spc="0" baseline="0">
          <a:ln>
            <a:noFill/>
          </a:ln>
          <a:solidFill>
            <a:schemeClr val="tx1"/>
          </a:solidFill>
          <a:uFillTx/>
          <a:latin typeface="+mn-lt"/>
          <a:ea typeface="+mn-ea"/>
          <a:cs typeface="+mn-cs"/>
          <a:sym typeface="Calibri"/>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tif"/><Relationship Id="rId11" Type="http://schemas.openxmlformats.org/officeDocument/2006/relationships/image" Target="../media/image10.png"/><Relationship Id="rId5" Type="http://schemas.openxmlformats.org/officeDocument/2006/relationships/image" Target="../media/image4.tif"/><Relationship Id="rId10" Type="http://schemas.openxmlformats.org/officeDocument/2006/relationships/image" Target="../media/image9.png"/><Relationship Id="rId4" Type="http://schemas.openxmlformats.org/officeDocument/2006/relationships/image" Target="../media/image3.tif"/><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 name="Picture 34" descr="Picture 34"/>
          <p:cNvPicPr>
            <a:picLocks noChangeAspect="1"/>
          </p:cNvPicPr>
          <p:nvPr/>
        </p:nvPicPr>
        <p:blipFill>
          <a:blip r:embed="rId2">
            <a:extLst/>
          </a:blip>
          <a:stretch>
            <a:fillRect/>
          </a:stretch>
        </p:blipFill>
        <p:spPr>
          <a:xfrm>
            <a:off x="1097280" y="1463039"/>
            <a:ext cx="3365285" cy="2200849"/>
          </a:xfrm>
          <a:prstGeom prst="rect">
            <a:avLst/>
          </a:prstGeom>
          <a:ln w="12700">
            <a:miter lim="400000"/>
          </a:ln>
        </p:spPr>
      </p:pic>
      <p:sp>
        <p:nvSpPr>
          <p:cNvPr id="34" name="Title 3"/>
          <p:cNvSpPr>
            <a:spLocks noGrp="1"/>
          </p:cNvSpPr>
          <p:nvPr>
            <p:ph type="ctrTitle"/>
          </p:nvPr>
        </p:nvSpPr>
        <p:spPr>
          <a:xfrm>
            <a:off x="6400800" y="990599"/>
            <a:ext cx="31089600" cy="2514542"/>
          </a:xfrm>
          <a:prstGeom prst="rect">
            <a:avLst/>
          </a:prstGeom>
        </p:spPr>
        <p:txBody>
          <a:bodyPr/>
          <a:lstStyle>
            <a:lvl1pPr>
              <a:defRPr>
                <a:latin typeface="Palatino"/>
                <a:ea typeface="Palatino"/>
                <a:cs typeface="Palatino"/>
                <a:sym typeface="Palatino"/>
              </a:defRPr>
            </a:lvl1pPr>
          </a:lstStyle>
          <a:p>
            <a:r>
              <a:t>Exploring The World’s Major Powers</a:t>
            </a:r>
          </a:p>
        </p:txBody>
      </p:sp>
      <p:sp>
        <p:nvSpPr>
          <p:cNvPr id="35" name="Text Placeholder 22"/>
          <p:cNvSpPr>
            <a:spLocks noGrp="1"/>
          </p:cNvSpPr>
          <p:nvPr>
            <p:ph type="subTitle" sz="quarter" idx="1"/>
          </p:nvPr>
        </p:nvSpPr>
        <p:spPr>
          <a:xfrm>
            <a:off x="6400800" y="3753803"/>
            <a:ext cx="31089600" cy="830998"/>
          </a:xfrm>
          <a:prstGeom prst="rect">
            <a:avLst/>
          </a:prstGeom>
        </p:spPr>
        <p:txBody>
          <a:bodyPr/>
          <a:lstStyle>
            <a:lvl1pPr>
              <a:defRPr sz="4000">
                <a:latin typeface="Times New Roman"/>
                <a:ea typeface="Times New Roman"/>
                <a:cs typeface="Times New Roman"/>
                <a:sym typeface="Times New Roman"/>
              </a:defRPr>
            </a:lvl1pPr>
          </a:lstStyle>
          <a:p>
            <a:r>
              <a:t>Julien Naegeli, Alex Frazier, Maria Rodriguez, and Johnny Wu</a:t>
            </a:r>
          </a:p>
        </p:txBody>
      </p:sp>
      <p:pic>
        <p:nvPicPr>
          <p:cNvPr id="36" name="Picture 35" descr="Picture 35"/>
          <p:cNvPicPr>
            <a:picLocks noChangeAspect="1"/>
          </p:cNvPicPr>
          <p:nvPr/>
        </p:nvPicPr>
        <p:blipFill>
          <a:blip r:embed="rId2">
            <a:extLst/>
          </a:blip>
          <a:stretch>
            <a:fillRect/>
          </a:stretch>
        </p:blipFill>
        <p:spPr>
          <a:xfrm>
            <a:off x="39428635" y="1463039"/>
            <a:ext cx="3365285" cy="2200849"/>
          </a:xfrm>
          <a:prstGeom prst="rect">
            <a:avLst/>
          </a:prstGeom>
          <a:ln w="12700">
            <a:miter lim="400000"/>
          </a:ln>
        </p:spPr>
      </p:pic>
      <p:sp>
        <p:nvSpPr>
          <p:cNvPr id="37" name="Text Placeholder 4"/>
          <p:cNvSpPr>
            <a:spLocks noGrp="1"/>
          </p:cNvSpPr>
          <p:nvPr>
            <p:ph type="body" idx="13"/>
          </p:nvPr>
        </p:nvSpPr>
        <p:spPr>
          <a:xfrm>
            <a:off x="737664" y="5318728"/>
            <a:ext cx="10479555" cy="1236913"/>
          </a:xfrm>
          <a:prstGeom prst="rect">
            <a:avLst/>
          </a:prstGeom>
          <a:solidFill>
            <a:srgbClr val="292934"/>
          </a:solidFill>
          <a:extLst>
            <a:ext uri="{C572A759-6A51-4108-AA02-DFA0A04FC94B}">
              <ma14:wrappingTextBoxFlag xmlns:ma14="http://schemas.microsoft.com/office/mac/drawingml/2011/main" xmlns="" val="1"/>
            </a:ext>
          </a:extLst>
        </p:spPr>
        <p:txBody>
          <a:bodyPr/>
          <a:lstStyle>
            <a:lvl1pPr>
              <a:defRPr sz="6000" cap="all">
                <a:latin typeface="Cambria"/>
                <a:ea typeface="Cambria"/>
                <a:cs typeface="Cambria"/>
                <a:sym typeface="Cambria"/>
              </a:defRPr>
            </a:lvl1pPr>
          </a:lstStyle>
          <a:p>
            <a:r>
              <a:t>Dataset:</a:t>
            </a:r>
          </a:p>
        </p:txBody>
      </p:sp>
      <p:sp>
        <p:nvSpPr>
          <p:cNvPr id="38" name="Text Placeholder 6"/>
          <p:cNvSpPr>
            <a:spLocks noGrp="1"/>
          </p:cNvSpPr>
          <p:nvPr>
            <p:ph type="body" idx="14"/>
          </p:nvPr>
        </p:nvSpPr>
        <p:spPr>
          <a:xfrm>
            <a:off x="11914418" y="15096840"/>
            <a:ext cx="10080164" cy="1115174"/>
          </a:xfrm>
          <a:prstGeom prst="rect">
            <a:avLst/>
          </a:prstGeom>
          <a:solidFill>
            <a:schemeClr val="accent6"/>
          </a:solidFill>
          <a:extLst>
            <a:ext uri="{C572A759-6A51-4108-AA02-DFA0A04FC94B}">
              <ma14:wrappingTextBoxFlag xmlns:ma14="http://schemas.microsoft.com/office/mac/drawingml/2011/main" xmlns="" val="1"/>
            </a:ext>
          </a:extLst>
        </p:spPr>
        <p:txBody>
          <a:bodyPr/>
          <a:lstStyle>
            <a:lvl1pPr>
              <a:defRPr sz="6000" cap="all">
                <a:latin typeface="Cambria"/>
                <a:ea typeface="Cambria"/>
                <a:cs typeface="Cambria"/>
                <a:sym typeface="Cambria"/>
              </a:defRPr>
            </a:lvl1pPr>
          </a:lstStyle>
          <a:p>
            <a:r>
              <a:t>Clusters &amp; Continents</a:t>
            </a:r>
          </a:p>
        </p:txBody>
      </p:sp>
      <p:sp>
        <p:nvSpPr>
          <p:cNvPr id="39" name="Content Placeholder 11"/>
          <p:cNvSpPr/>
          <p:nvPr/>
        </p:nvSpPr>
        <p:spPr>
          <a:xfrm>
            <a:off x="12236545" y="5318728"/>
            <a:ext cx="30389417" cy="1792359"/>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lvl1pPr defTabSz="4389120">
              <a:lnSpc>
                <a:spcPct val="90000"/>
              </a:lnSpc>
              <a:spcBef>
                <a:spcPts val="1200"/>
              </a:spcBef>
              <a:defRPr sz="2500">
                <a:latin typeface="Palatino"/>
                <a:ea typeface="Palatino"/>
                <a:cs typeface="Palatino"/>
                <a:sym typeface="Palatino"/>
              </a:defRPr>
            </a:lvl1pPr>
          </a:lstStyle>
          <a:p>
            <a:r>
              <a:t>The World Development Indicators is a dataset consisting of 247 countries and 1,344 indicator variables relating to the development of each country. We have taken a subset of this dataset that includes the variables we find most interesting to the description of the world’s powers. These variables include: GDP, Military Expenditure, Mortality Rates, Literacy Rates, Amount of Exports / Imports, Population size, Corruption, and more. The countries that we consider to be world powers are the United States, United Kingdom, China, Japan, Germany, France, and Russia. We wish to show as many relationships as we can between these variables and countries in order to show what separates these countries from the rest of the world</a:t>
            </a:r>
          </a:p>
        </p:txBody>
      </p:sp>
      <p:sp>
        <p:nvSpPr>
          <p:cNvPr id="40" name="Text Placeholder 7"/>
          <p:cNvSpPr>
            <a:spLocks noGrp="1"/>
          </p:cNvSpPr>
          <p:nvPr>
            <p:ph type="body" idx="15"/>
          </p:nvPr>
        </p:nvSpPr>
        <p:spPr>
          <a:xfrm>
            <a:off x="1212897" y="15030823"/>
            <a:ext cx="9940368" cy="1247208"/>
          </a:xfrm>
          <a:prstGeom prst="rect">
            <a:avLst/>
          </a:prstGeom>
          <a:solidFill>
            <a:schemeClr val="accent6"/>
          </a:solidFill>
          <a:extLst>
            <a:ext uri="{C572A759-6A51-4108-AA02-DFA0A04FC94B}">
              <ma14:wrappingTextBoxFlag xmlns:ma14="http://schemas.microsoft.com/office/mac/drawingml/2011/main" xmlns="" val="1"/>
            </a:ext>
          </a:extLst>
        </p:spPr>
        <p:txBody>
          <a:bodyPr/>
          <a:lstStyle>
            <a:lvl1pPr algn="ctr">
              <a:defRPr sz="3600" cap="all">
                <a:latin typeface="Cambria"/>
                <a:ea typeface="Cambria"/>
                <a:cs typeface="Cambria"/>
                <a:sym typeface="Cambria"/>
              </a:defRPr>
            </a:lvl1pPr>
          </a:lstStyle>
          <a:p>
            <a:r>
              <a:t>Wealth Concentration &amp; Dendrogram</a:t>
            </a:r>
          </a:p>
        </p:txBody>
      </p:sp>
      <p:sp>
        <p:nvSpPr>
          <p:cNvPr id="41" name="Content Placeholder 12"/>
          <p:cNvSpPr/>
          <p:nvPr/>
        </p:nvSpPr>
        <p:spPr>
          <a:xfrm>
            <a:off x="1140356" y="16620482"/>
            <a:ext cx="10001252" cy="6368502"/>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fontScale="55000" lnSpcReduction="20000"/>
          </a:bodyPr>
          <a:lstStyle/>
          <a:p>
            <a:pPr defTabSz="434340">
              <a:lnSpc>
                <a:spcPts val="4400"/>
              </a:lnSpc>
              <a:defRPr sz="2280">
                <a:solidFill>
                  <a:srgbClr val="24292E"/>
                </a:solidFill>
                <a:latin typeface="Palatino"/>
                <a:ea typeface="Palatino"/>
                <a:cs typeface="Palatino"/>
                <a:sym typeface="Palatino"/>
              </a:defRPr>
            </a:pPr>
            <a:r>
              <a:rPr dirty="0"/>
              <a:t>The Wealth Concentration Density Plot (above) represents the wealth held by the top 20% in each continent. Each density curve corresponds to an aggregate of the countries that lie within each continent. The graph shows that Central America and North America have the largest concentration of countries where the highest shares of the wealth are being held by the top 20%.</a:t>
            </a:r>
          </a:p>
          <a:p>
            <a:pPr defTabSz="434340">
              <a:lnSpc>
                <a:spcPts val="4400"/>
              </a:lnSpc>
              <a:defRPr sz="2280">
                <a:solidFill>
                  <a:srgbClr val="24292E"/>
                </a:solidFill>
                <a:latin typeface="Palatino"/>
                <a:ea typeface="Palatino"/>
                <a:cs typeface="Palatino"/>
                <a:sym typeface="Palatino"/>
              </a:defRPr>
            </a:pPr>
            <a:endParaRPr dirty="0"/>
          </a:p>
          <a:p>
            <a:pPr defTabSz="434340">
              <a:lnSpc>
                <a:spcPts val="4400"/>
              </a:lnSpc>
              <a:defRPr sz="2280">
                <a:solidFill>
                  <a:srgbClr val="24292E"/>
                </a:solidFill>
                <a:latin typeface="Palatino"/>
                <a:ea typeface="Palatino"/>
                <a:cs typeface="Palatino"/>
                <a:sym typeface="Palatino"/>
              </a:defRPr>
            </a:pPr>
            <a:endParaRPr dirty="0"/>
          </a:p>
          <a:p>
            <a:pPr defTabSz="434340">
              <a:lnSpc>
                <a:spcPts val="4400"/>
              </a:lnSpc>
              <a:defRPr sz="2280">
                <a:solidFill>
                  <a:srgbClr val="24292E"/>
                </a:solidFill>
                <a:latin typeface="Palatino"/>
                <a:ea typeface="Palatino"/>
                <a:cs typeface="Palatino"/>
                <a:sym typeface="Palatino"/>
              </a:defRPr>
            </a:pPr>
            <a:endParaRPr dirty="0"/>
          </a:p>
          <a:p>
            <a:pPr defTabSz="434340">
              <a:lnSpc>
                <a:spcPts val="4400"/>
              </a:lnSpc>
              <a:defRPr sz="2280">
                <a:solidFill>
                  <a:srgbClr val="24292E"/>
                </a:solidFill>
                <a:latin typeface="Palatino"/>
                <a:ea typeface="Palatino"/>
                <a:cs typeface="Palatino"/>
                <a:sym typeface="Palatino"/>
              </a:defRPr>
            </a:pPr>
            <a:r>
              <a:rPr dirty="0"/>
              <a:t>The graph to the right is a </a:t>
            </a:r>
            <a:r>
              <a:rPr dirty="0" err="1"/>
              <a:t>Dendrogram</a:t>
            </a:r>
            <a:r>
              <a:rPr dirty="0"/>
              <a:t> of Countries based on the continuous variables of Unemployment Rate, GDP, Military Expenditure, Life Expectancy at Birth, and Exports of Goods and Services. The World Powers are colored in yellow. The </a:t>
            </a:r>
            <a:r>
              <a:rPr dirty="0" err="1"/>
              <a:t>Dendrogram</a:t>
            </a:r>
            <a:r>
              <a:rPr dirty="0"/>
              <a:t> splits them into two groups with Germany, China and the US in one group and France, Japan, Russia, and the UK in the other group. It seems that within each group, those countries are more similar to each other than to the countries in the other group.</a:t>
            </a:r>
          </a:p>
        </p:txBody>
      </p:sp>
      <p:sp>
        <p:nvSpPr>
          <p:cNvPr id="42" name="Text Placeholder 20"/>
          <p:cNvSpPr>
            <a:spLocks noGrp="1"/>
          </p:cNvSpPr>
          <p:nvPr>
            <p:ph type="body" idx="19"/>
          </p:nvPr>
        </p:nvSpPr>
        <p:spPr>
          <a:xfrm>
            <a:off x="32670029" y="7303356"/>
            <a:ext cx="9896014" cy="1219201"/>
          </a:xfrm>
          <a:prstGeom prst="rect">
            <a:avLst/>
          </a:prstGeom>
          <a:solidFill>
            <a:schemeClr val="accent6"/>
          </a:solidFill>
          <a:extLst>
            <a:ext uri="{C572A759-6A51-4108-AA02-DFA0A04FC94B}">
              <ma14:wrappingTextBoxFlag xmlns:ma14="http://schemas.microsoft.com/office/mac/drawingml/2011/main" xmlns="" val="1"/>
            </a:ext>
          </a:extLst>
        </p:spPr>
        <p:txBody>
          <a:bodyPr/>
          <a:lstStyle>
            <a:lvl1pPr algn="ctr">
              <a:defRPr sz="6000" cap="all">
                <a:latin typeface="Cambria"/>
                <a:ea typeface="Cambria"/>
                <a:cs typeface="Cambria"/>
                <a:sym typeface="Cambria"/>
              </a:defRPr>
            </a:lvl1pPr>
          </a:lstStyle>
          <a:p>
            <a:r>
              <a:t>Life expectancy &amp; GDP</a:t>
            </a:r>
          </a:p>
        </p:txBody>
      </p:sp>
      <p:grpSp>
        <p:nvGrpSpPr>
          <p:cNvPr id="45" name="Text Placeholder 6"/>
          <p:cNvGrpSpPr/>
          <p:nvPr/>
        </p:nvGrpSpPr>
        <p:grpSpPr>
          <a:xfrm>
            <a:off x="871013" y="7373650"/>
            <a:ext cx="10539938" cy="1078613"/>
            <a:chOff x="0" y="0"/>
            <a:chExt cx="10539936" cy="1078611"/>
          </a:xfrm>
        </p:grpSpPr>
        <p:sp>
          <p:nvSpPr>
            <p:cNvPr id="43" name="Shape"/>
            <p:cNvSpPr/>
            <p:nvPr/>
          </p:nvSpPr>
          <p:spPr>
            <a:xfrm>
              <a:off x="-1" y="0"/>
              <a:ext cx="10539937" cy="1078613"/>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232" y="0"/>
                  </a:lnTo>
                  <a:cubicBezTo>
                    <a:pt x="21435" y="0"/>
                    <a:pt x="21600" y="1612"/>
                    <a:pt x="21600" y="3600"/>
                  </a:cubicBezTo>
                  <a:lnTo>
                    <a:pt x="21600" y="21600"/>
                  </a:lnTo>
                  <a:lnTo>
                    <a:pt x="0" y="21600"/>
                  </a:lnTo>
                  <a:close/>
                </a:path>
              </a:pathLst>
            </a:custGeom>
            <a:solidFill>
              <a:schemeClr val="accent6"/>
            </a:solidFill>
            <a:ln w="12700" cap="flat">
              <a:noFill/>
              <a:miter lim="400000"/>
            </a:ln>
            <a:effectLst/>
          </p:spPr>
          <p:txBody>
            <a:bodyPr wrap="square" lIns="45719" tIns="45719" rIns="45719" bIns="45719" numCol="1" anchor="ctr">
              <a:noAutofit/>
            </a:bodyPr>
            <a:lstStyle/>
            <a:p>
              <a:pPr defTabSz="4389120">
                <a:defRPr sz="6000" cap="all">
                  <a:solidFill>
                    <a:srgbClr val="FFFFFF"/>
                  </a:solidFill>
                  <a:latin typeface="Cambria"/>
                  <a:ea typeface="Cambria"/>
                  <a:cs typeface="Cambria"/>
                  <a:sym typeface="Cambria"/>
                </a:defRPr>
              </a:pPr>
              <a:endParaRPr/>
            </a:p>
          </p:txBody>
        </p:sp>
        <p:sp>
          <p:nvSpPr>
            <p:cNvPr id="44" name="Wealth Concentration"/>
            <p:cNvSpPr/>
            <p:nvPr/>
          </p:nvSpPr>
          <p:spPr>
            <a:xfrm>
              <a:off x="-1" y="71621"/>
              <a:ext cx="10487285" cy="935370"/>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ctr">
              <a:spAutoFit/>
            </a:bodyPr>
            <a:lstStyle>
              <a:lvl1pPr algn="ctr" defTabSz="4389120">
                <a:defRPr sz="6000" cap="all">
                  <a:solidFill>
                    <a:srgbClr val="FFFFFF"/>
                  </a:solidFill>
                  <a:latin typeface="Cambria"/>
                  <a:ea typeface="Cambria"/>
                  <a:cs typeface="Cambria"/>
                  <a:sym typeface="Cambria"/>
                </a:defRPr>
              </a:lvl1pPr>
            </a:lstStyle>
            <a:p>
              <a:r>
                <a:t>Wealth Concentration</a:t>
              </a:r>
            </a:p>
          </p:txBody>
        </p:sp>
      </p:grpSp>
      <p:sp>
        <p:nvSpPr>
          <p:cNvPr id="46" name="Text Placeholder 6"/>
          <p:cNvSpPr/>
          <p:nvPr/>
        </p:nvSpPr>
        <p:spPr>
          <a:xfrm>
            <a:off x="1014736" y="23331434"/>
            <a:ext cx="10252492" cy="1058130"/>
          </a:xfrm>
          <a:prstGeom prst="rect">
            <a:avLst/>
          </a:prstGeom>
          <a:solidFill>
            <a:schemeClr val="accent6"/>
          </a:solidFill>
          <a:ln w="12700">
            <a:miter lim="400000"/>
          </a:ln>
          <a:extLst>
            <a:ext uri="{C572A759-6A51-4108-AA02-DFA0A04FC94B}">
              <ma14:wrappingTextBoxFlag xmlns:ma14="http://schemas.microsoft.com/office/mac/drawingml/2011/main" xmlns="" val="1"/>
            </a:ext>
          </a:extLst>
        </p:spPr>
        <p:txBody>
          <a:bodyPr lIns="45719" rIns="45719" anchor="ctr">
            <a:normAutofit/>
          </a:bodyPr>
          <a:lstStyle>
            <a:lvl1pPr algn="ctr" defTabSz="4213555">
              <a:defRPr sz="5760" cap="all">
                <a:solidFill>
                  <a:srgbClr val="FFFFFF"/>
                </a:solidFill>
                <a:latin typeface="Palatino"/>
                <a:ea typeface="Palatino"/>
                <a:cs typeface="Palatino"/>
                <a:sym typeface="Palatino"/>
              </a:defRPr>
            </a:lvl1pPr>
          </a:lstStyle>
          <a:p>
            <a:r>
              <a:t>Johnny</a:t>
            </a:r>
          </a:p>
        </p:txBody>
      </p:sp>
      <p:sp>
        <p:nvSpPr>
          <p:cNvPr id="47" name="Text Placeholder 8"/>
          <p:cNvSpPr/>
          <p:nvPr/>
        </p:nvSpPr>
        <p:spPr>
          <a:xfrm>
            <a:off x="12192000" y="7351445"/>
            <a:ext cx="9525001" cy="110081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184" y="0"/>
                </a:lnTo>
                <a:cubicBezTo>
                  <a:pt x="21414" y="0"/>
                  <a:pt x="21600" y="1612"/>
                  <a:pt x="21600" y="3600"/>
                </a:cubicBezTo>
                <a:lnTo>
                  <a:pt x="21600" y="21600"/>
                </a:lnTo>
                <a:lnTo>
                  <a:pt x="0" y="21600"/>
                </a:lnTo>
                <a:close/>
              </a:path>
            </a:pathLst>
          </a:custGeom>
          <a:solidFill>
            <a:schemeClr val="accent6"/>
          </a:solidFill>
          <a:ln w="12700">
            <a:miter lim="400000"/>
          </a:ln>
          <a:extLst>
            <a:ext uri="{C572A759-6A51-4108-AA02-DFA0A04FC94B}">
              <ma14:wrappingTextBoxFlag xmlns:ma14="http://schemas.microsoft.com/office/mac/drawingml/2011/main" xmlns="" val="1"/>
            </a:ext>
          </a:extLst>
        </p:spPr>
        <p:txBody>
          <a:bodyPr lIns="45719" rIns="45719" anchor="ctr"/>
          <a:lstStyle>
            <a:lvl1pPr algn="ctr" defTabSz="4389120">
              <a:defRPr sz="5300" cap="all">
                <a:solidFill>
                  <a:srgbClr val="FFFFFF"/>
                </a:solidFill>
                <a:latin typeface="Cambria"/>
                <a:ea typeface="Cambria"/>
                <a:cs typeface="Cambria"/>
                <a:sym typeface="Cambria"/>
              </a:defRPr>
            </a:lvl1pPr>
          </a:lstStyle>
          <a:p>
            <a:r>
              <a:t>WorlD’s Life Expectancy</a:t>
            </a:r>
          </a:p>
        </p:txBody>
      </p:sp>
      <p:sp>
        <p:nvSpPr>
          <p:cNvPr id="48" name="Text Placeholder 6"/>
          <p:cNvSpPr/>
          <p:nvPr/>
        </p:nvSpPr>
        <p:spPr>
          <a:xfrm>
            <a:off x="32846305" y="15096840"/>
            <a:ext cx="10107614" cy="1127090"/>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199" y="0"/>
                </a:lnTo>
                <a:cubicBezTo>
                  <a:pt x="21420" y="0"/>
                  <a:pt x="21600" y="1612"/>
                  <a:pt x="21600" y="3600"/>
                </a:cubicBezTo>
                <a:lnTo>
                  <a:pt x="21600" y="21600"/>
                </a:lnTo>
                <a:lnTo>
                  <a:pt x="0" y="21600"/>
                </a:lnTo>
                <a:close/>
              </a:path>
            </a:pathLst>
          </a:custGeom>
          <a:solidFill>
            <a:schemeClr val="accent6"/>
          </a:solidFill>
          <a:ln w="12700">
            <a:miter lim="400000"/>
          </a:ln>
          <a:extLst>
            <a:ext uri="{C572A759-6A51-4108-AA02-DFA0A04FC94B}">
              <ma14:wrappingTextBoxFlag xmlns:ma14="http://schemas.microsoft.com/office/mac/drawingml/2011/main" xmlns="" val="1"/>
            </a:ext>
          </a:extLst>
        </p:spPr>
        <p:txBody>
          <a:bodyPr lIns="45719" rIns="45719" anchor="ctr"/>
          <a:lstStyle>
            <a:lvl1pPr defTabSz="4389120">
              <a:defRPr sz="3600" cap="all">
                <a:solidFill>
                  <a:srgbClr val="FFFFFF"/>
                </a:solidFill>
                <a:latin typeface="Cambria"/>
                <a:ea typeface="Cambria"/>
                <a:cs typeface="Cambria"/>
                <a:sym typeface="Cambria"/>
              </a:defRPr>
            </a:lvl1pPr>
          </a:lstStyle>
          <a:p>
            <a:r>
              <a:t>GDP Growth and Death Rate OVER Time</a:t>
            </a:r>
          </a:p>
        </p:txBody>
      </p:sp>
      <p:grpSp>
        <p:nvGrpSpPr>
          <p:cNvPr id="51" name="Text Placeholder 8"/>
          <p:cNvGrpSpPr/>
          <p:nvPr/>
        </p:nvGrpSpPr>
        <p:grpSpPr>
          <a:xfrm>
            <a:off x="22201801" y="7409628"/>
            <a:ext cx="9306899" cy="1042636"/>
            <a:chOff x="0" y="0"/>
            <a:chExt cx="9306898" cy="1042635"/>
          </a:xfrm>
        </p:grpSpPr>
        <p:sp>
          <p:nvSpPr>
            <p:cNvPr id="49" name="Shape"/>
            <p:cNvSpPr/>
            <p:nvPr/>
          </p:nvSpPr>
          <p:spPr>
            <a:xfrm>
              <a:off x="0" y="-1"/>
              <a:ext cx="9306899" cy="1042637"/>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21197" y="0"/>
                  </a:lnTo>
                  <a:cubicBezTo>
                    <a:pt x="21419" y="0"/>
                    <a:pt x="21600" y="1612"/>
                    <a:pt x="21600" y="3600"/>
                  </a:cubicBezTo>
                  <a:lnTo>
                    <a:pt x="21600" y="21600"/>
                  </a:lnTo>
                  <a:lnTo>
                    <a:pt x="0" y="21600"/>
                  </a:lnTo>
                  <a:close/>
                </a:path>
              </a:pathLst>
            </a:custGeom>
            <a:solidFill>
              <a:schemeClr val="accent6"/>
            </a:solidFill>
            <a:ln w="12700" cap="flat">
              <a:noFill/>
              <a:miter lim="400000"/>
            </a:ln>
            <a:effectLst/>
          </p:spPr>
          <p:txBody>
            <a:bodyPr wrap="square" lIns="45719" tIns="45719" rIns="45719" bIns="45719" numCol="1" anchor="ctr">
              <a:noAutofit/>
            </a:bodyPr>
            <a:lstStyle/>
            <a:p>
              <a:pPr defTabSz="4389120">
                <a:defRPr sz="6000" cap="all">
                  <a:solidFill>
                    <a:srgbClr val="FFFFFF"/>
                  </a:solidFill>
                  <a:latin typeface="Cambria"/>
                  <a:ea typeface="Cambria"/>
                  <a:cs typeface="Cambria"/>
                  <a:sym typeface="Cambria"/>
                </a:defRPr>
              </a:pPr>
              <a:endParaRPr/>
            </a:p>
          </p:txBody>
        </p:sp>
        <p:sp>
          <p:nvSpPr>
            <p:cNvPr id="50" name="GDP WorlDwide"/>
            <p:cNvSpPr/>
            <p:nvPr/>
          </p:nvSpPr>
          <p:spPr>
            <a:xfrm>
              <a:off x="0" y="53632"/>
              <a:ext cx="9256001" cy="935371"/>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square" lIns="45719" tIns="45719" rIns="45719" bIns="45719" numCol="1" anchor="ctr">
              <a:spAutoFit/>
            </a:bodyPr>
            <a:lstStyle>
              <a:lvl1pPr algn="ctr" defTabSz="4389120">
                <a:defRPr sz="6000" cap="all">
                  <a:solidFill>
                    <a:srgbClr val="FFFFFF"/>
                  </a:solidFill>
                  <a:latin typeface="Cambria"/>
                  <a:ea typeface="Cambria"/>
                  <a:cs typeface="Cambria"/>
                  <a:sym typeface="Cambria"/>
                </a:defRPr>
              </a:lvl1pPr>
            </a:lstStyle>
            <a:p>
              <a:r>
                <a:t>GDP WorlDwide</a:t>
              </a:r>
            </a:p>
          </p:txBody>
        </p:sp>
      </p:grpSp>
      <p:sp>
        <p:nvSpPr>
          <p:cNvPr id="52" name="Content Placeholder 21"/>
          <p:cNvSpPr/>
          <p:nvPr/>
        </p:nvSpPr>
        <p:spPr>
          <a:xfrm>
            <a:off x="32372350" y="8765927"/>
            <a:ext cx="9955214" cy="5945850"/>
          </a:xfrm>
          <a:prstGeom prst="rect">
            <a:avLst/>
          </a:prstGeom>
          <a:ln w="12700">
            <a:miter lim="400000"/>
          </a:ln>
          <a:extLst>
            <a:ext uri="{C572A759-6A51-4108-AA02-DFA0A04FC94B}">
              <ma14:wrappingTextBoxFlag xmlns:ma14="http://schemas.microsoft.com/office/mac/drawingml/2011/main" xmlns="" val="1"/>
            </a:ext>
          </a:extLst>
        </p:spPr>
        <p:txBody>
          <a:bodyPr lIns="45719" rIns="45719">
            <a:normAutofit/>
          </a:bodyPr>
          <a:lstStyle/>
          <a:p>
            <a:pPr marL="457200" indent="-457200" defTabSz="4389120">
              <a:spcBef>
                <a:spcPts val="1200"/>
              </a:spcBef>
              <a:buClr>
                <a:schemeClr val="accent2"/>
              </a:buClr>
              <a:buSzPct val="100000"/>
              <a:buFont typeface="Arial"/>
              <a:buChar char="•"/>
              <a:defRPr sz="2800">
                <a:latin typeface="Palatino"/>
                <a:ea typeface="Palatino"/>
                <a:cs typeface="Palatino"/>
                <a:sym typeface="Palatino"/>
              </a:defRPr>
            </a:pPr>
            <a:r>
              <a:t>There is a clear distinction of the major powers from the rest of the world in life expectancy. This interesting graphic shows the intense disparities in life expectancy across the world, </a:t>
            </a:r>
          </a:p>
          <a:p>
            <a:pPr marL="457200" indent="-457200" defTabSz="4389120">
              <a:spcBef>
                <a:spcPts val="1200"/>
              </a:spcBef>
              <a:buClr>
                <a:schemeClr val="accent2"/>
              </a:buClr>
              <a:buSzPct val="100000"/>
              <a:buFont typeface="Arial"/>
              <a:buChar char="•"/>
              <a:defRPr sz="2800">
                <a:latin typeface="Palatino"/>
                <a:ea typeface="Palatino"/>
                <a:cs typeface="Palatino"/>
                <a:sym typeface="Palatino"/>
              </a:defRPr>
            </a:pPr>
            <a:r>
              <a:t>In contrast with the life expectancy map, the GDP map shows that the countries with the smallest GDP also have a very low life expectancy whereas the countries with the largest GDP have higher life expectancy. </a:t>
            </a:r>
          </a:p>
          <a:p>
            <a:pPr marL="457200" indent="-457200" defTabSz="4389120">
              <a:spcBef>
                <a:spcPts val="1200"/>
              </a:spcBef>
              <a:buClr>
                <a:schemeClr val="accent2"/>
              </a:buClr>
              <a:buSzPct val="100000"/>
              <a:buFont typeface="Arial"/>
              <a:buChar char="•"/>
              <a:defRPr sz="2800">
                <a:latin typeface="Palatino"/>
                <a:ea typeface="Palatino"/>
                <a:cs typeface="Palatino"/>
                <a:sym typeface="Palatino"/>
              </a:defRPr>
            </a:pPr>
            <a:r>
              <a:t>We can use this information to further infer our descriptions of the world powers as powerful, healthy, and economically stable countries.</a:t>
            </a:r>
          </a:p>
        </p:txBody>
      </p:sp>
      <p:pic>
        <p:nvPicPr>
          <p:cNvPr id="53" name="Picture 58" descr="Picture 58"/>
          <p:cNvPicPr>
            <a:picLocks noChangeAspect="1"/>
          </p:cNvPicPr>
          <p:nvPr/>
        </p:nvPicPr>
        <p:blipFill>
          <a:blip r:embed="rId3">
            <a:extLst/>
          </a:blip>
          <a:stretch>
            <a:fillRect/>
          </a:stretch>
        </p:blipFill>
        <p:spPr>
          <a:xfrm>
            <a:off x="39428635" y="501300"/>
            <a:ext cx="3428943" cy="3428942"/>
          </a:xfrm>
          <a:prstGeom prst="rect">
            <a:avLst/>
          </a:prstGeom>
          <a:ln w="12700">
            <a:miter lim="400000"/>
          </a:ln>
        </p:spPr>
      </p:pic>
      <p:pic>
        <p:nvPicPr>
          <p:cNvPr id="54" name="Picture 59" descr="Picture 59"/>
          <p:cNvPicPr>
            <a:picLocks noChangeAspect="1"/>
          </p:cNvPicPr>
          <p:nvPr/>
        </p:nvPicPr>
        <p:blipFill>
          <a:blip r:embed="rId3">
            <a:extLst/>
          </a:blip>
          <a:stretch>
            <a:fillRect/>
          </a:stretch>
        </p:blipFill>
        <p:spPr>
          <a:xfrm>
            <a:off x="1033621" y="610103"/>
            <a:ext cx="3428943" cy="3428943"/>
          </a:xfrm>
          <a:prstGeom prst="rect">
            <a:avLst/>
          </a:prstGeom>
          <a:ln w="12700">
            <a:miter lim="400000"/>
          </a:ln>
        </p:spPr>
      </p:pic>
      <p:pic>
        <p:nvPicPr>
          <p:cNvPr id="55" name="Picture 18" descr="Picture 18"/>
          <p:cNvPicPr>
            <a:picLocks noChangeAspect="1"/>
          </p:cNvPicPr>
          <p:nvPr/>
        </p:nvPicPr>
        <p:blipFill>
          <a:blip r:embed="rId4">
            <a:extLst/>
          </a:blip>
          <a:stretch>
            <a:fillRect/>
          </a:stretch>
        </p:blipFill>
        <p:spPr>
          <a:xfrm>
            <a:off x="11394987" y="16309806"/>
            <a:ext cx="10585959" cy="6533050"/>
          </a:xfrm>
          <a:prstGeom prst="rect">
            <a:avLst/>
          </a:prstGeom>
          <a:ln w="12700">
            <a:miter lim="400000"/>
          </a:ln>
        </p:spPr>
      </p:pic>
      <p:pic>
        <p:nvPicPr>
          <p:cNvPr id="56" name="Picture 21" descr="Picture 21"/>
          <p:cNvPicPr>
            <a:picLocks noChangeAspect="1"/>
          </p:cNvPicPr>
          <p:nvPr/>
        </p:nvPicPr>
        <p:blipFill>
          <a:blip r:embed="rId5">
            <a:extLst/>
          </a:blip>
          <a:stretch>
            <a:fillRect/>
          </a:stretch>
        </p:blipFill>
        <p:spPr>
          <a:xfrm>
            <a:off x="11328963" y="8601026"/>
            <a:ext cx="10718007" cy="6614541"/>
          </a:xfrm>
          <a:prstGeom prst="rect">
            <a:avLst/>
          </a:prstGeom>
          <a:ln w="12700">
            <a:miter lim="400000"/>
          </a:ln>
        </p:spPr>
      </p:pic>
      <p:pic>
        <p:nvPicPr>
          <p:cNvPr id="57" name="Picture 23" descr="Picture 23"/>
          <p:cNvPicPr>
            <a:picLocks noChangeAspect="1"/>
          </p:cNvPicPr>
          <p:nvPr/>
        </p:nvPicPr>
        <p:blipFill>
          <a:blip r:embed="rId6">
            <a:extLst/>
          </a:blip>
          <a:stretch>
            <a:fillRect/>
          </a:stretch>
        </p:blipFill>
        <p:spPr>
          <a:xfrm>
            <a:off x="21944991" y="8600938"/>
            <a:ext cx="10718017" cy="6614548"/>
          </a:xfrm>
          <a:prstGeom prst="rect">
            <a:avLst/>
          </a:prstGeom>
          <a:ln w="12700">
            <a:miter lim="400000"/>
          </a:ln>
        </p:spPr>
      </p:pic>
      <p:sp>
        <p:nvSpPr>
          <p:cNvPr id="58" name="TextBox 28"/>
          <p:cNvSpPr/>
          <p:nvPr/>
        </p:nvSpPr>
        <p:spPr>
          <a:xfrm>
            <a:off x="25918639" y="54935702"/>
            <a:ext cx="6202820" cy="1015663"/>
          </a:xfrm>
          <a:prstGeom prst="rect">
            <a:avLst/>
          </a:prstGeom>
          <a:ln w="12700">
            <a:miter lim="400000"/>
          </a:ln>
          <a:extLst>
            <a:ext uri="{C572A759-6A51-4108-AA02-DFA0A04FC94B}">
              <ma14:wrappingTextBoxFlag xmlns:ma14="http://schemas.microsoft.com/office/mac/drawingml/2011/main" xmlns="" val="1"/>
            </a:ext>
          </a:extLst>
        </p:spPr>
        <p:txBody>
          <a:bodyPr wrap="square" lIns="45719" rIns="45719">
            <a:spAutoFit/>
          </a:bodyPr>
          <a:lstStyle>
            <a:lvl1pPr>
              <a:defRPr sz="6000"/>
            </a:lvl1pPr>
          </a:lstStyle>
          <a:p>
            <a:r>
              <a:t>Johnny graph</a:t>
            </a:r>
          </a:p>
        </p:txBody>
      </p:sp>
      <p:pic>
        <p:nvPicPr>
          <p:cNvPr id="59" name="Screen Shot 2017-04-11 at 1.35.52 PM.png" descr="Screen Shot 2017-04-11 at 1.35.52 PM.png"/>
          <p:cNvPicPr>
            <a:picLocks noChangeAspect="1"/>
          </p:cNvPicPr>
          <p:nvPr/>
        </p:nvPicPr>
        <p:blipFill>
          <a:blip r:embed="rId7">
            <a:extLst/>
          </a:blip>
          <a:stretch>
            <a:fillRect/>
          </a:stretch>
        </p:blipFill>
        <p:spPr>
          <a:xfrm>
            <a:off x="1046714" y="8558249"/>
            <a:ext cx="10272734" cy="6368502"/>
          </a:xfrm>
          <a:prstGeom prst="rect">
            <a:avLst/>
          </a:prstGeom>
          <a:ln w="12700">
            <a:miter lim="400000"/>
          </a:ln>
        </p:spPr>
      </p:pic>
      <p:pic>
        <p:nvPicPr>
          <p:cNvPr id="60" name="Screen Shot 2017-04-11 at 2.26.08 PM.png" descr="Screen Shot 2017-04-11 at 2.26.08 PM.png"/>
          <p:cNvPicPr>
            <a:picLocks noChangeAspect="1"/>
          </p:cNvPicPr>
          <p:nvPr/>
        </p:nvPicPr>
        <p:blipFill>
          <a:blip r:embed="rId8">
            <a:extLst/>
          </a:blip>
          <a:stretch>
            <a:fillRect/>
          </a:stretch>
        </p:blipFill>
        <p:spPr>
          <a:xfrm>
            <a:off x="21945599" y="16161068"/>
            <a:ext cx="11822802" cy="7287330"/>
          </a:xfrm>
          <a:prstGeom prst="rect">
            <a:avLst/>
          </a:prstGeom>
          <a:ln w="12700">
            <a:miter lim="400000"/>
          </a:ln>
        </p:spPr>
      </p:pic>
      <p:pic>
        <p:nvPicPr>
          <p:cNvPr id="61" name="Screen Shot 2017-04-11 at 3.09.15 PM.png" descr="Screen Shot 2017-04-11 at 3.09.15 PM.png"/>
          <p:cNvPicPr>
            <a:picLocks noChangeAspect="1"/>
          </p:cNvPicPr>
          <p:nvPr/>
        </p:nvPicPr>
        <p:blipFill>
          <a:blip r:embed="rId9">
            <a:extLst/>
          </a:blip>
          <a:stretch>
            <a:fillRect/>
          </a:stretch>
        </p:blipFill>
        <p:spPr>
          <a:xfrm>
            <a:off x="32888182" y="23693997"/>
            <a:ext cx="14446857" cy="8893585"/>
          </a:xfrm>
          <a:prstGeom prst="rect">
            <a:avLst/>
          </a:prstGeom>
          <a:ln w="12700">
            <a:miter lim="400000"/>
          </a:ln>
        </p:spPr>
      </p:pic>
      <p:sp>
        <p:nvSpPr>
          <p:cNvPr id="62" name="The Annual GDP Per Capita Growth Rate of the World Powers and the World is graphed to the left. Most of the World Powers seem to follow the trend of the world regarding growth. Over time they mostly reside in a range between 0 and 5. China and the Russian Federation, and to a slightly less degree Japan seem to be outliers with China starting at a -25% growth rate and Japan and China both spring to 10-15% around the 1960s and 1970s.…"/>
          <p:cNvSpPr/>
          <p:nvPr/>
        </p:nvSpPr>
        <p:spPr>
          <a:xfrm>
            <a:off x="33829956" y="18268166"/>
            <a:ext cx="8532900" cy="3749041"/>
          </a:xfrm>
          <a:prstGeom prst="rect">
            <a:avLst/>
          </a:prstGeom>
          <a:ln w="12700">
            <a:miter lim="400000"/>
          </a:ln>
          <a:extLst>
            <a:ext uri="{C572A759-6A51-4108-AA02-DFA0A04FC94B}">
              <ma14:wrappingTextBoxFlag xmlns:ma14="http://schemas.microsoft.com/office/mac/drawingml/2011/main" xmlns="" val="1"/>
            </a:ext>
          </a:extLst>
        </p:spPr>
        <p:txBody>
          <a:bodyPr lIns="45719" rIns="45719">
            <a:spAutoFit/>
          </a:bodyPr>
          <a:lstStyle/>
          <a:p>
            <a:pPr>
              <a:defRPr sz="2400">
                <a:latin typeface="Palatino"/>
                <a:ea typeface="Palatino"/>
                <a:cs typeface="Palatino"/>
                <a:sym typeface="Palatino"/>
              </a:defRPr>
            </a:pPr>
            <a:r>
              <a:rPr dirty="0"/>
              <a:t>The Annual GDP Per Capita Growth Rate of the World Powers and the World is graphed to the left. Most of the World Powers seem to follow the trend of the world regarding growth. Over time they mostly reside in a range between 0 and 5. China and the Russian Federation, and to a slightly less degree Japan seem to be outliers with China starting at a -25% growth rate and Japan and China both spring to 10-15% around the 1960s and 1970s.</a:t>
            </a:r>
          </a:p>
          <a:p>
            <a:pPr>
              <a:defRPr sz="2400">
                <a:latin typeface="Palatino"/>
                <a:ea typeface="Palatino"/>
                <a:cs typeface="Palatino"/>
                <a:sym typeface="Palatino"/>
              </a:defRPr>
            </a:pPr>
            <a:r>
              <a:rPr dirty="0"/>
              <a:t>The Death Rate over Time is graphed to the bottom.</a:t>
            </a:r>
          </a:p>
        </p:txBody>
      </p:sp>
      <p:pic>
        <p:nvPicPr>
          <p:cNvPr id="63" name="Screen Shot 2017-04-11 at 3.16.44 PM.png" descr="Screen Shot 2017-04-11 at 3.16.44 PM.png"/>
          <p:cNvPicPr>
            <a:picLocks noChangeAspect="1"/>
          </p:cNvPicPr>
          <p:nvPr/>
        </p:nvPicPr>
        <p:blipFill>
          <a:blip r:embed="rId10">
            <a:extLst/>
          </a:blip>
          <a:stretch>
            <a:fillRect/>
          </a:stretch>
        </p:blipFill>
        <p:spPr>
          <a:xfrm>
            <a:off x="1317739" y="51855414"/>
            <a:ext cx="17490650" cy="10724926"/>
          </a:xfrm>
          <a:prstGeom prst="rect">
            <a:avLst/>
          </a:prstGeom>
          <a:ln w="12700">
            <a:miter lim="400000"/>
          </a:ln>
        </p:spPr>
      </p:pic>
      <p:pic>
        <p:nvPicPr>
          <p:cNvPr id="64" name="Screen Shot 2017-04-11 at 3.17.36 PM.png" descr="Screen Shot 2017-04-11 at 3.17.36 PM.png"/>
          <p:cNvPicPr>
            <a:picLocks noChangeAspect="1"/>
          </p:cNvPicPr>
          <p:nvPr/>
        </p:nvPicPr>
        <p:blipFill>
          <a:blip r:embed="rId11">
            <a:extLst/>
          </a:blip>
          <a:stretch>
            <a:fillRect/>
          </a:stretch>
        </p:blipFill>
        <p:spPr>
          <a:xfrm>
            <a:off x="22897094" y="25410289"/>
            <a:ext cx="8813801" cy="5461001"/>
          </a:xfrm>
          <a:prstGeom prst="rect">
            <a:avLst/>
          </a:prstGeom>
          <a:ln w="12700">
            <a:miter lim="400000"/>
          </a:ln>
        </p:spPr>
      </p:pic>
      <p:pic>
        <p:nvPicPr>
          <p:cNvPr id="1026" name="Picture 2" descr="https://scontent.fphl2-1.fna.fbcdn.net/v/t34.0-12/17909502_1156165631176718_1879490013_n.png?oh=7434e236794ff90e0f75205fb552cb63&amp;oe=58EFB927"/>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1046714" y="24876998"/>
            <a:ext cx="10664767" cy="628020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s://scontent.fphl2-1.fna.fbcdn.net/v/t34.0-12/17888942_1156166241176657_404754364_n.png?oh=916945811044bd81abc2fed65b6da0ec&amp;oe=58EFC0AA"/>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1711481" y="24927270"/>
            <a:ext cx="10494035" cy="622993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p:cNvSpPr txBox="1"/>
          <p:nvPr/>
        </p:nvSpPr>
        <p:spPr>
          <a:xfrm>
            <a:off x="2021305" y="31157200"/>
            <a:ext cx="9336994" cy="8309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368686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smtClean="0">
                <a:ln>
                  <a:noFill/>
                </a:ln>
                <a:solidFill>
                  <a:srgbClr val="292934"/>
                </a:solidFill>
                <a:effectLst/>
                <a:uFillTx/>
                <a:latin typeface="+mn-lt"/>
                <a:ea typeface="+mn-ea"/>
                <a:cs typeface="+mn-cs"/>
                <a:sym typeface="Calibri"/>
              </a:rPr>
              <a:t>This graph shows Mortality rate of those 5 and under versus GDP of the country. It seems that as GDP rises, the mortality rate tends to decrease. </a:t>
            </a:r>
            <a:endParaRPr kumimoji="0" lang="en-US" sz="2400" b="0" i="0" u="none" strike="noStrike" cap="none" spc="0" normalizeH="0" baseline="0" dirty="0">
              <a:ln>
                <a:noFill/>
              </a:ln>
              <a:solidFill>
                <a:srgbClr val="292934"/>
              </a:solidFill>
              <a:effectLst/>
              <a:uFillTx/>
              <a:latin typeface="+mn-lt"/>
              <a:ea typeface="+mn-ea"/>
              <a:cs typeface="+mn-cs"/>
              <a:sym typeface="Calibri"/>
            </a:endParaRPr>
          </a:p>
        </p:txBody>
      </p:sp>
      <p:sp>
        <p:nvSpPr>
          <p:cNvPr id="65" name="TextBox 64"/>
          <p:cNvSpPr txBox="1"/>
          <p:nvPr/>
        </p:nvSpPr>
        <p:spPr>
          <a:xfrm>
            <a:off x="12286003" y="31191994"/>
            <a:ext cx="9336994"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3686861" rtl="0" fontAlgn="auto" latinLnBrk="0" hangingPunct="0">
              <a:lnSpc>
                <a:spcPct val="100000"/>
              </a:lnSpc>
              <a:spcBef>
                <a:spcPts val="0"/>
              </a:spcBef>
              <a:spcAft>
                <a:spcPts val="0"/>
              </a:spcAft>
              <a:buClrTx/>
              <a:buSzTx/>
              <a:buFontTx/>
              <a:buNone/>
              <a:tabLst/>
            </a:pPr>
            <a:r>
              <a:rPr kumimoji="0" lang="en-US" sz="2400" b="0" i="0" u="none" strike="noStrike" cap="none" spc="0" normalizeH="0" baseline="0" dirty="0" smtClean="0">
                <a:ln>
                  <a:noFill/>
                </a:ln>
                <a:solidFill>
                  <a:srgbClr val="292934"/>
                </a:solidFill>
                <a:effectLst/>
                <a:uFillTx/>
                <a:latin typeface="+mn-lt"/>
                <a:ea typeface="+mn-ea"/>
                <a:cs typeface="+mn-cs"/>
                <a:sym typeface="Calibri"/>
              </a:rPr>
              <a:t>This graph shows Military Expenditure versus </a:t>
            </a:r>
            <a:r>
              <a:rPr lang="en-US" sz="2400" dirty="0" smtClean="0"/>
              <a:t>Debt </a:t>
            </a:r>
            <a:r>
              <a:rPr kumimoji="0" lang="en-US" sz="2400" b="0" i="0" u="none" strike="noStrike" cap="none" spc="0" normalizeH="0" baseline="0" dirty="0" smtClean="0">
                <a:ln>
                  <a:noFill/>
                </a:ln>
                <a:solidFill>
                  <a:srgbClr val="292934"/>
                </a:solidFill>
                <a:effectLst/>
                <a:uFillTx/>
                <a:latin typeface="+mn-lt"/>
                <a:ea typeface="+mn-ea"/>
                <a:cs typeface="+mn-cs"/>
                <a:sym typeface="Calibri"/>
              </a:rPr>
              <a:t>of the country. It seems that as Expenditure rises, the Debt rate tends to rise,</a:t>
            </a:r>
            <a:r>
              <a:rPr kumimoji="0" lang="en-US" sz="2400" b="0" i="0" u="none" strike="noStrike" cap="none" spc="0" normalizeH="0" dirty="0" smtClean="0">
                <a:ln>
                  <a:noFill/>
                </a:ln>
                <a:solidFill>
                  <a:srgbClr val="292934"/>
                </a:solidFill>
                <a:effectLst/>
                <a:uFillTx/>
                <a:latin typeface="+mn-lt"/>
                <a:ea typeface="+mn-ea"/>
                <a:cs typeface="+mn-cs"/>
                <a:sym typeface="Calibri"/>
              </a:rPr>
              <a:t> with some outliers</a:t>
            </a:r>
            <a:r>
              <a:rPr kumimoji="0" lang="en-US" sz="2400" b="0" i="0" u="none" strike="noStrike" cap="none" spc="0" normalizeH="0" baseline="0" dirty="0" smtClean="0">
                <a:ln>
                  <a:noFill/>
                </a:ln>
                <a:solidFill>
                  <a:srgbClr val="292934"/>
                </a:solidFill>
                <a:effectLst/>
                <a:uFillTx/>
                <a:latin typeface="+mn-lt"/>
                <a:ea typeface="+mn-ea"/>
                <a:cs typeface="+mn-cs"/>
                <a:sym typeface="Calibri"/>
              </a:rPr>
              <a:t>. </a:t>
            </a:r>
            <a:endParaRPr kumimoji="0" lang="en-US" sz="2400" b="0" i="0" u="none" strike="noStrike" cap="none" spc="0" normalizeH="0" baseline="0" dirty="0">
              <a:ln>
                <a:noFill/>
              </a:ln>
              <a:solidFill>
                <a:srgbClr val="292934"/>
              </a:solidFill>
              <a:effectLst/>
              <a:uFillTx/>
              <a:latin typeface="+mn-lt"/>
              <a:ea typeface="+mn-ea"/>
              <a:cs typeface="+mn-cs"/>
              <a:sym typeface="Calibri"/>
            </a:endParaRPr>
          </a:p>
        </p:txBody>
      </p:sp>
    </p:spTree>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Medical Poster">
  <a:themeElements>
    <a:clrScheme name="Medical Poster">
      <a:dk1>
        <a:srgbClr val="292934"/>
      </a:dk1>
      <a:lt1>
        <a:srgbClr val="34340B"/>
      </a:lt1>
      <a:dk2>
        <a:srgbClr val="A7A7A7"/>
      </a:dk2>
      <a:lt2>
        <a:srgbClr val="535353"/>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FF00FF"/>
      </a:folHlink>
    </a:clrScheme>
    <a:fontScheme name="Medical Poster">
      <a:majorFont>
        <a:latin typeface="Helvetica"/>
        <a:ea typeface="Helvetica"/>
        <a:cs typeface="Helvetica"/>
      </a:majorFont>
      <a:minorFont>
        <a:latin typeface="Calibri"/>
        <a:ea typeface="Calibri"/>
        <a:cs typeface="Calibri"/>
      </a:minorFont>
    </a:fontScheme>
    <a:fmtScheme name="Medical Poste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Medical Poster">
  <a:themeElements>
    <a:clrScheme name="Medical Poster">
      <a:dk1>
        <a:srgbClr val="292934"/>
      </a:dk1>
      <a:lt1>
        <a:srgbClr val="34340B"/>
      </a:lt1>
      <a:dk2>
        <a:srgbClr val="A7A7A7"/>
      </a:dk2>
      <a:lt2>
        <a:srgbClr val="535353"/>
      </a:lt2>
      <a:accent1>
        <a:srgbClr val="93A299"/>
      </a:accent1>
      <a:accent2>
        <a:srgbClr val="AD8F67"/>
      </a:accent2>
      <a:accent3>
        <a:srgbClr val="726056"/>
      </a:accent3>
      <a:accent4>
        <a:srgbClr val="4C5A6A"/>
      </a:accent4>
      <a:accent5>
        <a:srgbClr val="808DA0"/>
      </a:accent5>
      <a:accent6>
        <a:srgbClr val="79463D"/>
      </a:accent6>
      <a:hlink>
        <a:srgbClr val="0000FF"/>
      </a:hlink>
      <a:folHlink>
        <a:srgbClr val="FF00FF"/>
      </a:folHlink>
    </a:clrScheme>
    <a:fontScheme name="Medical Poster">
      <a:majorFont>
        <a:latin typeface="Helvetica"/>
        <a:ea typeface="Helvetica"/>
        <a:cs typeface="Helvetica"/>
      </a:majorFont>
      <a:minorFont>
        <a:latin typeface="Calibri"/>
        <a:ea typeface="Calibri"/>
        <a:cs typeface="Calibri"/>
      </a:minorFont>
    </a:fontScheme>
    <a:fmtScheme name="Medical Poster">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a:spAutoFit/>
      </a:bodyPr>
      <a:lstStyle>
        <a:defPPr marL="0" marR="0" indent="0"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3686861" rtl="0" fontAlgn="auto" latinLnBrk="0" hangingPunct="0">
          <a:lnSpc>
            <a:spcPct val="100000"/>
          </a:lnSpc>
          <a:spcBef>
            <a:spcPts val="0"/>
          </a:spcBef>
          <a:spcAft>
            <a:spcPts val="0"/>
          </a:spcAft>
          <a:buClrTx/>
          <a:buSzTx/>
          <a:buFontTx/>
          <a:buNone/>
          <a:tabLst/>
          <a:defRPr kumimoji="0" sz="7200" b="0" i="0" u="none" strike="noStrike" cap="none" spc="0" normalizeH="0" baseline="0">
            <a:ln>
              <a:noFill/>
            </a:ln>
            <a:solidFill>
              <a:srgbClr val="292934"/>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603</Words>
  <Application>Microsoft Office PowerPoint</Application>
  <PresentationFormat>Custom</PresentationFormat>
  <Paragraphs>25</Paragraphs>
  <Slides>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Cambria</vt:lpstr>
      <vt:lpstr>Palatino</vt:lpstr>
      <vt:lpstr>Times New Roman</vt:lpstr>
      <vt:lpstr>Medical Poster</vt:lpstr>
      <vt:lpstr>Exploring The World’s Major Powers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Exploring The World’s Major Powers</dc:title>
  <cp:lastModifiedBy>Johnny Wu</cp:lastModifiedBy>
  <cp:revision>1</cp:revision>
  <dcterms:modified xsi:type="dcterms:W3CDTF">2017-04-11T19:48:14Z</dcterms:modified>
</cp:coreProperties>
</file>